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9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7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4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CB79-7C6B-418F-A14B-54C5B4768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K-NN</a:t>
            </a:r>
            <a:r>
              <a:rPr lang="zh-CN" altLang="en-US" dirty="0"/>
              <a:t>算法与改进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F27870-2B06-4E2C-8FD2-E2785A1D3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1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1B142-BBE9-4B59-AECD-C588C021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K-NN</a:t>
            </a:r>
            <a:r>
              <a:rPr lang="zh-CN" altLang="en-US" dirty="0">
                <a:latin typeface="+mj-ea"/>
              </a:rPr>
              <a:t>算法：</a:t>
            </a:r>
            <a:r>
              <a:rPr lang="en-US" altLang="zh-CN" dirty="0">
                <a:latin typeface="+mj-ea"/>
              </a:rPr>
              <a:t>KNN</a:t>
            </a:r>
            <a:r>
              <a:rPr lang="zh-CN" altLang="en-US" dirty="0">
                <a:latin typeface="+mj-ea"/>
              </a:rPr>
              <a:t>按一定的规则，将相似的数据样本进行归类。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EE3FC8-7EC6-4821-BDF1-692173D9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832" y="1362201"/>
            <a:ext cx="2810063" cy="25393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F891288-685C-40BF-8CB1-4DBDC59F55A7}"/>
              </a:ext>
            </a:extLst>
          </p:cNvPr>
          <p:cNvSpPr/>
          <p:nvPr/>
        </p:nvSpPr>
        <p:spPr>
          <a:xfrm>
            <a:off x="2973220" y="4192869"/>
            <a:ext cx="52054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latin typeface="+mn-ea"/>
              </a:rPr>
              <a:t>图中的数据集是良好的数据（训练过的数据），即都打好了</a:t>
            </a:r>
            <a:r>
              <a:rPr lang="en-US" altLang="zh-CN" sz="2100" dirty="0">
                <a:latin typeface="+mn-ea"/>
              </a:rPr>
              <a:t>label</a:t>
            </a:r>
            <a:r>
              <a:rPr lang="zh-CN" altLang="en-US" sz="2100" dirty="0">
                <a:latin typeface="+mn-ea"/>
              </a:rPr>
              <a:t>，一类是蓝色的正方形，一类是红色的三角形，那个绿色的圆形是我们待分类的数据。</a:t>
            </a:r>
          </a:p>
        </p:txBody>
      </p:sp>
    </p:spTree>
    <p:extLst>
      <p:ext uri="{BB962C8B-B14F-4D97-AF65-F5344CB8AC3E}">
        <p14:creationId xmlns:p14="http://schemas.microsoft.com/office/powerpoint/2010/main" val="83135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9E4E2-ED37-4BC8-8B01-878B8B1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BD778-9EBB-4ECD-A174-50B530495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369" y="1374609"/>
            <a:ext cx="5199982" cy="3971203"/>
          </a:xfrm>
        </p:spPr>
        <p:txBody>
          <a:bodyPr/>
          <a:lstStyle/>
          <a:p>
            <a:r>
              <a:rPr lang="zh-CN" altLang="en-US" sz="2100" dirty="0">
                <a:latin typeface="+mn-ea"/>
              </a:rPr>
              <a:t>如果</a:t>
            </a:r>
            <a:r>
              <a:rPr lang="en-US" altLang="zh-CN" sz="2100" dirty="0">
                <a:latin typeface="+mn-ea"/>
              </a:rPr>
              <a:t>K=3</a:t>
            </a:r>
            <a:r>
              <a:rPr lang="zh-CN" altLang="en-US" sz="2100" dirty="0">
                <a:latin typeface="+mn-ea"/>
              </a:rPr>
              <a:t>，那么离绿色点最近的有</a:t>
            </a:r>
            <a:r>
              <a:rPr lang="en-US" altLang="zh-CN" sz="2100" dirty="0">
                <a:latin typeface="+mn-ea"/>
              </a:rPr>
              <a:t>2</a:t>
            </a:r>
            <a:r>
              <a:rPr lang="zh-CN" altLang="en-US" sz="2100" dirty="0">
                <a:latin typeface="+mn-ea"/>
              </a:rPr>
              <a:t>个红色三角形和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个蓝色的正方形，这</a:t>
            </a:r>
            <a:r>
              <a:rPr lang="en-US" altLang="zh-CN" sz="2100" dirty="0">
                <a:latin typeface="+mn-ea"/>
              </a:rPr>
              <a:t>3</a:t>
            </a:r>
            <a:r>
              <a:rPr lang="zh-CN" altLang="en-US" sz="2100" dirty="0">
                <a:latin typeface="+mn-ea"/>
              </a:rPr>
              <a:t>个点投票，于是绿色的这个待分类点属于红色的三角形。</a:t>
            </a:r>
          </a:p>
          <a:p>
            <a:r>
              <a:rPr lang="zh-CN" altLang="en-US" sz="2100" dirty="0">
                <a:latin typeface="+mn-ea"/>
              </a:rPr>
              <a:t>如果</a:t>
            </a:r>
            <a:r>
              <a:rPr lang="en-US" altLang="zh-CN" sz="2100" dirty="0">
                <a:latin typeface="+mn-ea"/>
              </a:rPr>
              <a:t>K=5</a:t>
            </a:r>
            <a:r>
              <a:rPr lang="zh-CN" altLang="en-US" sz="2100" dirty="0">
                <a:latin typeface="+mn-ea"/>
              </a:rPr>
              <a:t>，那么离绿色点最近的有</a:t>
            </a:r>
            <a:r>
              <a:rPr lang="en-US" altLang="zh-CN" sz="2100" dirty="0">
                <a:latin typeface="+mn-ea"/>
              </a:rPr>
              <a:t>2</a:t>
            </a:r>
            <a:r>
              <a:rPr lang="zh-CN" altLang="en-US" sz="2100" dirty="0">
                <a:latin typeface="+mn-ea"/>
              </a:rPr>
              <a:t>个红色三角形和</a:t>
            </a:r>
            <a:r>
              <a:rPr lang="en-US" altLang="zh-CN" sz="2100" dirty="0">
                <a:latin typeface="+mn-ea"/>
              </a:rPr>
              <a:t>3</a:t>
            </a:r>
            <a:r>
              <a:rPr lang="zh-CN" altLang="en-US" sz="2100" dirty="0">
                <a:latin typeface="+mn-ea"/>
              </a:rPr>
              <a:t>个蓝色的正方形，这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个点投票，于是绿色的这个待分类点属于蓝色的正方形。</a:t>
            </a:r>
            <a:endParaRPr lang="en-US" altLang="zh-CN" sz="2100" dirty="0">
              <a:latin typeface="+mn-ea"/>
            </a:endParaRPr>
          </a:p>
          <a:p>
            <a:r>
              <a:rPr lang="zh-CN" altLang="en-US" sz="2100" dirty="0">
                <a:latin typeface="+mn-ea"/>
              </a:rPr>
              <a:t>即，统计这</a:t>
            </a:r>
            <a:r>
              <a:rPr lang="en-US" altLang="zh-CN" sz="2100" dirty="0">
                <a:latin typeface="+mn-ea"/>
              </a:rPr>
              <a:t>K</a:t>
            </a:r>
            <a:r>
              <a:rPr lang="zh-CN" altLang="en-US" sz="2100" dirty="0">
                <a:latin typeface="+mn-ea"/>
              </a:rPr>
              <a:t>个最邻近数据中出现次数最多的分类，将其作为新数据的类别。（可以看到</a:t>
            </a:r>
            <a:r>
              <a:rPr lang="en-US" altLang="zh-CN" sz="2100" dirty="0">
                <a:latin typeface="+mn-ea"/>
              </a:rPr>
              <a:t>K</a:t>
            </a:r>
            <a:r>
              <a:rPr lang="zh-CN" altLang="en-US" sz="2100" dirty="0">
                <a:latin typeface="+mn-ea"/>
              </a:rPr>
              <a:t>的选择对分类的结果有很大影响</a:t>
            </a:r>
            <a:r>
              <a:rPr lang="en-US" altLang="zh-CN" sz="2100" dirty="0">
                <a:latin typeface="+mn-ea"/>
              </a:rPr>
              <a:t>=</a:t>
            </a:r>
            <a:r>
              <a:rPr lang="zh-CN" altLang="en-US" sz="2100" dirty="0">
                <a:latin typeface="+mn-ea"/>
              </a:rPr>
              <a:t>￣</a:t>
            </a:r>
            <a:r>
              <a:rPr lang="en-US" altLang="zh-CN" sz="2100" dirty="0">
                <a:latin typeface="+mn-ea"/>
              </a:rPr>
              <a:t>ω</a:t>
            </a:r>
            <a:r>
              <a:rPr lang="zh-CN" altLang="en-US" sz="2100" dirty="0">
                <a:latin typeface="+mn-ea"/>
              </a:rPr>
              <a:t>￣</a:t>
            </a:r>
            <a:r>
              <a:rPr lang="en-US" altLang="zh-CN" sz="2100" dirty="0">
                <a:latin typeface="+mn-ea"/>
              </a:rPr>
              <a:t>=</a:t>
            </a:r>
            <a:r>
              <a:rPr lang="zh-CN" altLang="en-US" sz="2100" dirty="0">
                <a:latin typeface="+mn-ea"/>
              </a:rPr>
              <a:t>）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4E58E-9295-472C-A5FA-09183BB9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1263"/>
            <a:ext cx="2592449" cy="23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4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B4464-9466-4123-92CB-DF66B8CE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实现过程（思想）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B5C7-71CB-4422-B1FE-52D88DF3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>
                <a:latin typeface="+mn-ea"/>
              </a:rPr>
              <a:t>将待分类点与其他所有点的距离进行计算并排序</a:t>
            </a:r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r>
              <a:rPr lang="zh-CN" altLang="en-US" sz="2100" dirty="0">
                <a:latin typeface="+mn-ea"/>
              </a:rPr>
              <a:t>从距离排序中找到距离待分类点最近的</a:t>
            </a:r>
            <a:r>
              <a:rPr lang="en-US" altLang="zh-CN" sz="2100" dirty="0">
                <a:latin typeface="+mn-ea"/>
              </a:rPr>
              <a:t>K</a:t>
            </a:r>
            <a:r>
              <a:rPr lang="zh-CN" altLang="en-US" sz="2100" dirty="0">
                <a:latin typeface="+mn-ea"/>
              </a:rPr>
              <a:t>个数据，并对这些数据出现的次数进行统计</a:t>
            </a:r>
            <a:endParaRPr lang="en-US" altLang="zh-CN" sz="2100" dirty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r>
              <a:rPr lang="zh-CN" altLang="en-US" sz="2100" dirty="0">
                <a:latin typeface="+mn-ea"/>
              </a:rPr>
              <a:t>我们待分类数据归为出现次数最多的那一类里面</a:t>
            </a:r>
          </a:p>
        </p:txBody>
      </p:sp>
    </p:spTree>
    <p:extLst>
      <p:ext uri="{BB962C8B-B14F-4D97-AF65-F5344CB8AC3E}">
        <p14:creationId xmlns:p14="http://schemas.microsoft.com/office/powerpoint/2010/main" val="18797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390D7-17DA-4AE2-95A2-A4670098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利用分治思想进行改进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7B93B-C1EF-4D31-B1F8-C042CEEE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>
                <a:latin typeface="+mn-ea"/>
              </a:rPr>
              <a:t>显然我们只需要找到距离待分类数据最近的</a:t>
            </a:r>
            <a:r>
              <a:rPr lang="en-US" altLang="zh-CN" sz="2100" dirty="0">
                <a:latin typeface="+mn-ea"/>
              </a:rPr>
              <a:t>K</a:t>
            </a:r>
            <a:r>
              <a:rPr lang="zh-CN" altLang="en-US" sz="2100" dirty="0">
                <a:latin typeface="+mn-ea"/>
              </a:rPr>
              <a:t>个数据就可以了，不用对整个序列进行完整的排序</a:t>
            </a:r>
            <a:endParaRPr lang="en-US" altLang="zh-CN" sz="2100" dirty="0">
              <a:latin typeface="+mn-ea"/>
            </a:endParaRPr>
          </a:p>
          <a:p>
            <a:r>
              <a:rPr lang="zh-CN" altLang="en-US" sz="2100" b="1" dirty="0">
                <a:latin typeface="+mn-ea"/>
              </a:rPr>
              <a:t>递归的利用</a:t>
            </a:r>
            <a:r>
              <a:rPr lang="en-US" altLang="zh-CN" sz="2100" b="1" dirty="0">
                <a:latin typeface="+mn-ea"/>
              </a:rPr>
              <a:t>partition</a:t>
            </a:r>
            <a:r>
              <a:rPr lang="zh-CN" altLang="en-US" sz="2100" b="1" dirty="0">
                <a:latin typeface="+mn-ea"/>
              </a:rPr>
              <a:t>，找到距离待分类数据最近的</a:t>
            </a:r>
            <a:r>
              <a:rPr lang="en-US" altLang="zh-CN" sz="2100" b="1" dirty="0">
                <a:latin typeface="+mn-ea"/>
              </a:rPr>
              <a:t>K</a:t>
            </a:r>
            <a:r>
              <a:rPr lang="zh-CN" altLang="en-US" sz="2100" b="1" dirty="0">
                <a:latin typeface="+mn-ea"/>
              </a:rPr>
              <a:t>个数据。</a:t>
            </a:r>
          </a:p>
        </p:txBody>
      </p:sp>
    </p:spTree>
    <p:extLst>
      <p:ext uri="{BB962C8B-B14F-4D97-AF65-F5344CB8AC3E}">
        <p14:creationId xmlns:p14="http://schemas.microsoft.com/office/powerpoint/2010/main" val="194103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9770-F4C3-4FDE-BED7-6EA7DE07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5E46F-F231-48AE-86C2-E59E8D16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进行第一次</a:t>
            </a:r>
            <a:r>
              <a:rPr lang="en-US" altLang="zh-CN" dirty="0"/>
              <a:t>partition</a:t>
            </a:r>
            <a:r>
              <a:rPr lang="zh-CN" altLang="en-US" dirty="0"/>
              <a:t>，如果枢轴左面的元素个数为</a:t>
            </a:r>
            <a:r>
              <a:rPr lang="en-US" altLang="zh-CN" dirty="0"/>
              <a:t>k-1</a:t>
            </a:r>
            <a:r>
              <a:rPr lang="zh-CN" altLang="en-US" dirty="0"/>
              <a:t>，则说明枢轴元素为第</a:t>
            </a:r>
            <a:r>
              <a:rPr lang="en-US" altLang="zh-CN" dirty="0"/>
              <a:t>k</a:t>
            </a:r>
            <a:r>
              <a:rPr lang="zh-CN" altLang="en-US" dirty="0"/>
              <a:t>小数，数轴左面及枢轴元素为序列前</a:t>
            </a:r>
            <a:r>
              <a:rPr lang="en-US" altLang="zh-CN" dirty="0"/>
              <a:t>k</a:t>
            </a:r>
            <a:r>
              <a:rPr lang="zh-CN" altLang="en-US" dirty="0"/>
              <a:t>小数。</a:t>
            </a:r>
            <a:endParaRPr lang="en-US" altLang="zh-CN" dirty="0"/>
          </a:p>
          <a:p>
            <a:r>
              <a:rPr lang="zh-CN" altLang="en-US" dirty="0"/>
              <a:t>如果枢轴左面元素个数小于</a:t>
            </a:r>
            <a:r>
              <a:rPr lang="en-US" altLang="zh-CN" dirty="0"/>
              <a:t>k-1</a:t>
            </a:r>
            <a:r>
              <a:rPr lang="zh-CN" altLang="en-US" dirty="0"/>
              <a:t>则说明我们应该向枢轴右面进行递归，我们去右面找右侧序列的前</a:t>
            </a:r>
            <a:r>
              <a:rPr lang="en-US" altLang="zh-CN" dirty="0"/>
              <a:t>(k-1-</a:t>
            </a:r>
            <a:r>
              <a:rPr lang="zh-CN" altLang="en-US" dirty="0"/>
              <a:t>枢轴左面元素个数</a:t>
            </a:r>
            <a:r>
              <a:rPr lang="en-US" altLang="zh-CN" dirty="0"/>
              <a:t>)</a:t>
            </a:r>
            <a:r>
              <a:rPr lang="zh-CN" altLang="en-US" dirty="0"/>
              <a:t>小的数</a:t>
            </a:r>
            <a:endParaRPr lang="en-US" altLang="zh-CN" dirty="0"/>
          </a:p>
          <a:p>
            <a:r>
              <a:rPr lang="zh-CN" altLang="en-US" dirty="0"/>
              <a:t>如果枢轴左面元素个数大于</a:t>
            </a:r>
            <a:r>
              <a:rPr lang="en-US" altLang="zh-CN" dirty="0"/>
              <a:t>k</a:t>
            </a:r>
            <a:r>
              <a:rPr lang="zh-CN" altLang="en-US" dirty="0"/>
              <a:t>，则说明我们应该向枢轴左面进行递归，我们去左面找左侧序列的前</a:t>
            </a:r>
            <a:r>
              <a:rPr lang="en-US" altLang="zh-CN" dirty="0"/>
              <a:t>k</a:t>
            </a:r>
            <a:r>
              <a:rPr lang="zh-CN" altLang="en-US" dirty="0"/>
              <a:t>小的数。</a:t>
            </a:r>
          </a:p>
        </p:txBody>
      </p:sp>
    </p:spTree>
    <p:extLst>
      <p:ext uri="{BB962C8B-B14F-4D97-AF65-F5344CB8AC3E}">
        <p14:creationId xmlns:p14="http://schemas.microsoft.com/office/powerpoint/2010/main" val="318308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0F0F-8717-4C27-A2E2-31695B49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AC81E72-AA17-4604-ADD4-4F0E5107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90857"/>
          </a:xfrm>
        </p:spPr>
      </p:pic>
    </p:spTree>
    <p:extLst>
      <p:ext uri="{BB962C8B-B14F-4D97-AF65-F5344CB8AC3E}">
        <p14:creationId xmlns:p14="http://schemas.microsoft.com/office/powerpoint/2010/main" val="359969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02DE7-60C4-48F8-B86E-456987B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0E303-71D2-4650-8B1A-AA364972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3905476"/>
          </a:xfrm>
        </p:spPr>
        <p:txBody>
          <a:bodyPr/>
          <a:lstStyle/>
          <a:p>
            <a:r>
              <a:rPr lang="zh-CN" altLang="en-US" dirty="0"/>
              <a:t>不加氧气 </a:t>
            </a:r>
            <a:r>
              <a:rPr lang="en-US" altLang="zh-CN" dirty="0"/>
              <a:t>n=1000000 </a:t>
            </a:r>
            <a:r>
              <a:rPr lang="en-US" altLang="zh-CN" dirty="0" err="1"/>
              <a:t>vl</a:t>
            </a:r>
            <a:r>
              <a:rPr lang="en-US" altLang="zh-CN" dirty="0"/>
              <a:t>=20 m=10</a:t>
            </a:r>
          </a:p>
          <a:p>
            <a:r>
              <a:rPr lang="zh-CN" altLang="en-US" dirty="0"/>
              <a:t>只读入</a:t>
            </a:r>
            <a:r>
              <a:rPr lang="en-US" altLang="zh-CN" dirty="0"/>
              <a:t>	+</a:t>
            </a:r>
            <a:r>
              <a:rPr lang="zh-CN" altLang="en-US"/>
              <a:t>求距离</a:t>
            </a:r>
            <a:r>
              <a:rPr lang="en-US" altLang="zh-CN" dirty="0"/>
              <a:t>	25.301</a:t>
            </a:r>
          </a:p>
          <a:p>
            <a:r>
              <a:rPr lang="en-US" altLang="zh-CN" dirty="0"/>
              <a:t>KNN+STL sort	30.755	5.454</a:t>
            </a:r>
          </a:p>
          <a:p>
            <a:r>
              <a:rPr lang="en-US" altLang="zh-CN" dirty="0" err="1"/>
              <a:t>KNN+CutK</a:t>
            </a:r>
            <a:r>
              <a:rPr lang="en-US" altLang="zh-CN" dirty="0"/>
              <a:t>	25.087	-0.214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加氧气 </a:t>
            </a:r>
            <a:r>
              <a:rPr lang="en-US" altLang="zh-CN" dirty="0"/>
              <a:t>n=1000000 </a:t>
            </a:r>
            <a:r>
              <a:rPr lang="en-US" altLang="zh-CN" dirty="0" err="1"/>
              <a:t>vl</a:t>
            </a:r>
            <a:r>
              <a:rPr lang="en-US" altLang="zh-CN" dirty="0"/>
              <a:t>=20 m=10</a:t>
            </a:r>
          </a:p>
          <a:p>
            <a:r>
              <a:rPr lang="zh-CN" altLang="en-US" dirty="0"/>
              <a:t>只读入</a:t>
            </a:r>
            <a:r>
              <a:rPr lang="en-US" altLang="zh-CN" dirty="0"/>
              <a:t>	+</a:t>
            </a:r>
            <a:r>
              <a:rPr lang="zh-CN" altLang="en-US" dirty="0"/>
              <a:t>求距离</a:t>
            </a:r>
            <a:r>
              <a:rPr lang="en-US" altLang="zh-CN" dirty="0"/>
              <a:t>	15.580</a:t>
            </a:r>
          </a:p>
          <a:p>
            <a:r>
              <a:rPr lang="en-US" altLang="zh-CN" dirty="0"/>
              <a:t>KNN+STL sort	17.392	1.812</a:t>
            </a:r>
          </a:p>
          <a:p>
            <a:r>
              <a:rPr lang="en-US" altLang="zh-CN" dirty="0" err="1"/>
              <a:t>KNN+CutK</a:t>
            </a:r>
            <a:r>
              <a:rPr lang="en-US" altLang="zh-CN" dirty="0"/>
              <a:t>	15.614	0.034</a:t>
            </a: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91DF4F-EF81-4468-964D-93CDC5D997F4}"/>
              </a:ext>
            </a:extLst>
          </p:cNvPr>
          <p:cNvSpPr txBox="1"/>
          <p:nvPr/>
        </p:nvSpPr>
        <p:spPr>
          <a:xfrm>
            <a:off x="2890239" y="5160155"/>
            <a:ext cx="550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计算机性能有短时间的波动，所以每次运行运行的时间并不相同，但可以看出使用了</a:t>
            </a:r>
            <a:r>
              <a:rPr lang="en-US" altLang="zh-CN" i="1" dirty="0" err="1"/>
              <a:t>CutK</a:t>
            </a:r>
            <a:r>
              <a:rPr lang="zh-CN" altLang="en-US" i="1" dirty="0"/>
              <a:t>之后，找前</a:t>
            </a:r>
            <a:r>
              <a:rPr lang="en-US" altLang="zh-CN" i="1" dirty="0"/>
              <a:t>k</a:t>
            </a:r>
            <a:r>
              <a:rPr lang="zh-CN" altLang="en-US" i="1" dirty="0"/>
              <a:t>小数的时间的提升明显</a:t>
            </a:r>
          </a:p>
        </p:txBody>
      </p:sp>
    </p:spTree>
    <p:extLst>
      <p:ext uri="{BB962C8B-B14F-4D97-AF65-F5344CB8AC3E}">
        <p14:creationId xmlns:p14="http://schemas.microsoft.com/office/powerpoint/2010/main" val="1540253947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59</TotalTime>
  <Words>443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幼圆</vt:lpstr>
      <vt:lpstr>Corbel</vt:lpstr>
      <vt:lpstr>Wingdings 2</vt:lpstr>
      <vt:lpstr>框架</vt:lpstr>
      <vt:lpstr>K-NN算法与改进</vt:lpstr>
      <vt:lpstr>K-NN算法：KNN按一定的规则，将相似的数据样本进行归类。</vt:lpstr>
      <vt:lpstr>PowerPoint 演示文稿</vt:lpstr>
      <vt:lpstr>实现过程（思想）</vt:lpstr>
      <vt:lpstr>利用分治思想进行改进</vt:lpstr>
      <vt:lpstr>PowerPoint 演示文稿</vt:lpstr>
      <vt:lpstr>PowerPoint 演示文稿</vt:lpstr>
      <vt:lpstr>测试结果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K-NN算法与改进</dc:title>
  <dc:creator>瀚影 邹</dc:creator>
  <cp:lastModifiedBy>褚 逸豪</cp:lastModifiedBy>
  <cp:revision>13</cp:revision>
  <dcterms:created xsi:type="dcterms:W3CDTF">2019-03-27T12:14:30Z</dcterms:created>
  <dcterms:modified xsi:type="dcterms:W3CDTF">2019-03-28T02:26:04Z</dcterms:modified>
</cp:coreProperties>
</file>