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A9DFC7D-3039-49E9-9736-AA10C8E3A0A8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507BE60-692B-4A78-907C-1E4A0E14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91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C7D-3039-49E9-9736-AA10C8E3A0A8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BE60-692B-4A78-907C-1E4A0E14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24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C7D-3039-49E9-9736-AA10C8E3A0A8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BE60-692B-4A78-907C-1E4A0E14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9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C7D-3039-49E9-9736-AA10C8E3A0A8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BE60-692B-4A78-907C-1E4A0E14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2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C7D-3039-49E9-9736-AA10C8E3A0A8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BE60-692B-4A78-907C-1E4A0E14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419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C7D-3039-49E9-9736-AA10C8E3A0A8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BE60-692B-4A78-907C-1E4A0E14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667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C7D-3039-49E9-9736-AA10C8E3A0A8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BE60-692B-4A78-907C-1E4A0E14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23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A9DFC7D-3039-49E9-9736-AA10C8E3A0A8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BE60-692B-4A78-907C-1E4A0E14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24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A9DFC7D-3039-49E9-9736-AA10C8E3A0A8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BE60-692B-4A78-907C-1E4A0E14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18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C7D-3039-49E9-9736-AA10C8E3A0A8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BE60-692B-4A78-907C-1E4A0E14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13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C7D-3039-49E9-9736-AA10C8E3A0A8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BE60-692B-4A78-907C-1E4A0E14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7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C7D-3039-49E9-9736-AA10C8E3A0A8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BE60-692B-4A78-907C-1E4A0E14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01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C7D-3039-49E9-9736-AA10C8E3A0A8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BE60-692B-4A78-907C-1E4A0E14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53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C7D-3039-49E9-9736-AA10C8E3A0A8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BE60-692B-4A78-907C-1E4A0E14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06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 userDrawn="1"/>
        </p:nvSpPr>
        <p:spPr>
          <a:xfrm>
            <a:off x="8188657" y="0"/>
            <a:ext cx="400334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pPr algn="ctr"/>
            <a:r>
              <a:rPr lang="en-GB" sz="4800" dirty="0" smtClean="0">
                <a:latin typeface="Bahnschrift Light Condensed" panose="020B0502040204020203" pitchFamily="34" charset="0"/>
              </a:rPr>
              <a:t>Memory</a:t>
            </a:r>
            <a:endParaRPr lang="en-GB" sz="4800" dirty="0">
              <a:latin typeface="Bahnschrift Light Condensed" panose="020B0502040204020203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13812" y="660762"/>
            <a:ext cx="2224586" cy="15859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Control</a:t>
            </a:r>
            <a:endParaRPr lang="en-GB" baseline="0" dirty="0" smtClean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en-GB" baseline="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Unit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13812" y="2450893"/>
            <a:ext cx="2224586" cy="15859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Accumulator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3812" y="4241024"/>
            <a:ext cx="2224586" cy="15859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Arithmetic</a:t>
            </a:r>
            <a:r>
              <a:rPr lang="en-GB" baseline="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 Logic Unit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509748" y="662494"/>
            <a:ext cx="2413380" cy="1200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Program Counter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509748" y="1946035"/>
            <a:ext cx="2413380" cy="1243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Current Instruction Register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509748" y="3272739"/>
            <a:ext cx="2413380" cy="1243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Memory</a:t>
            </a:r>
            <a:r>
              <a:rPr lang="en-GB" baseline="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 Address Register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509748" y="4599443"/>
            <a:ext cx="2413380" cy="1243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Memory</a:t>
            </a:r>
            <a:r>
              <a:rPr lang="en-GB" baseline="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 Data Register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0230023" y="168980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0230023" y="555756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183548" y="168980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8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83548" y="555756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9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183548" y="949918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10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1183548" y="1359001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11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30023" y="949918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230023" y="1359001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1183548" y="1767740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12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230023" y="1782661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1183548" y="2191400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13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230023" y="2206321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1183548" y="2600139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14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0230023" y="2615060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9128534" y="3668796"/>
            <a:ext cx="1947651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9128534" y="4055572"/>
            <a:ext cx="1947651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11183548" y="3668796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98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11183548" y="4055572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99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11183548" y="4449734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100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11183548" y="4858817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101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9128534" y="4449734"/>
            <a:ext cx="1947651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9128534" y="4858817"/>
            <a:ext cx="1947651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11183548" y="5267556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102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>
          <a:xfrm>
            <a:off x="9128534" y="5282477"/>
            <a:ext cx="1947651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11183548" y="5691216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103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9128534" y="5706137"/>
            <a:ext cx="1947651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3" name="Rectangle 52"/>
          <p:cNvSpPr/>
          <p:nvPr userDrawn="1"/>
        </p:nvSpPr>
        <p:spPr>
          <a:xfrm>
            <a:off x="11183548" y="6099955"/>
            <a:ext cx="846162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104</a:t>
            </a:r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4" name="Rectangle 53"/>
          <p:cNvSpPr/>
          <p:nvPr userDrawn="1"/>
        </p:nvSpPr>
        <p:spPr>
          <a:xfrm>
            <a:off x="9128534" y="6114876"/>
            <a:ext cx="1947651" cy="36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C7D-3039-49E9-9736-AA10C8E3A0A8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BE60-692B-4A78-907C-1E4A0E14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34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C7D-3039-49E9-9736-AA10C8E3A0A8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7BE60-692B-4A78-907C-1E4A0E14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0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A9DFC7D-3039-49E9-9736-AA10C8E3A0A8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507BE60-692B-4A78-907C-1E4A0E14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23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FETCH EXECUTE DECODE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SCREEN RECORD THE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04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6096000" y="2626696"/>
            <a:ext cx="2148348" cy="107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Bahnschrift Light Condensed" panose="020B0502040204020203" pitchFamily="34" charset="0"/>
              </a:rPr>
              <a:t>Address Bus</a:t>
            </a:r>
            <a:endParaRPr lang="en-GB" dirty="0">
              <a:latin typeface="Bahnschrift Light Condensed" panose="020B0502040204020203" pitchFamily="34" charset="0"/>
            </a:endParaRPr>
          </a:p>
        </p:txBody>
      </p:sp>
      <p:sp>
        <p:nvSpPr>
          <p:cNvPr id="25" name="Left-Right Arrow 24"/>
          <p:cNvSpPr/>
          <p:nvPr/>
        </p:nvSpPr>
        <p:spPr>
          <a:xfrm>
            <a:off x="6096000" y="4653543"/>
            <a:ext cx="2148348" cy="10582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Bahnschrift Light SemiCondensed" panose="020B0502040204020203" pitchFamily="34" charset="0"/>
              </a:rPr>
              <a:t>Data Bus</a:t>
            </a:r>
            <a:endParaRPr lang="en-GB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6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8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11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Light Condensed</vt:lpstr>
      <vt:lpstr>Bahnschrift Light SemiCondensed</vt:lpstr>
      <vt:lpstr>Century Gothic</vt:lpstr>
      <vt:lpstr>Wingdings 3</vt:lpstr>
      <vt:lpstr>Ion Boardroom</vt:lpstr>
      <vt:lpstr>FETCH EXECUTE DECODE</vt:lpstr>
      <vt:lpstr>PowerPoint Presentation</vt:lpstr>
      <vt:lpstr>PowerPoint Presentation</vt:lpstr>
    </vt:vector>
  </TitlesOfParts>
  <Company>Downham Market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 EXECUTE DECODE</dc:title>
  <dc:creator>Keith Gage</dc:creator>
  <cp:lastModifiedBy>Keith Gage</cp:lastModifiedBy>
  <cp:revision>8</cp:revision>
  <dcterms:created xsi:type="dcterms:W3CDTF">2019-09-28T14:25:15Z</dcterms:created>
  <dcterms:modified xsi:type="dcterms:W3CDTF">2019-10-15T07:17:45Z</dcterms:modified>
</cp:coreProperties>
</file>