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7765" y="514985"/>
            <a:ext cx="3603625" cy="24453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图片 5" descr="n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85" y="514985"/>
            <a:ext cx="3242310" cy="24453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图片 6" descr="metromap"/>
          <p:cNvPicPr>
            <a:picLocks noChangeAspect="1"/>
          </p:cNvPicPr>
          <p:nvPr/>
        </p:nvPicPr>
        <p:blipFill>
          <a:blip r:embed="rId3"/>
          <a:srcRect l="4932" t="13535" b="10151"/>
          <a:stretch>
            <a:fillRect/>
          </a:stretch>
        </p:blipFill>
        <p:spPr>
          <a:xfrm>
            <a:off x="1442085" y="3120390"/>
            <a:ext cx="7139305" cy="26581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169920" y="1378585"/>
            <a:ext cx="728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China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764280" y="523240"/>
            <a:ext cx="1212850" cy="1145540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79520" y="1767840"/>
            <a:ext cx="1203960" cy="1196340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29375" y="1378585"/>
            <a:ext cx="1040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Hangzhou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luster_0_ent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0" y="-109220"/>
            <a:ext cx="4500001" cy="1800000"/>
          </a:xfrm>
          <a:prstGeom prst="rect">
            <a:avLst/>
          </a:prstGeom>
        </p:spPr>
      </p:pic>
      <p:pic>
        <p:nvPicPr>
          <p:cNvPr id="5" name="图片 4" descr="cluster_0_ex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508125"/>
            <a:ext cx="4500001" cy="1800000"/>
          </a:xfrm>
          <a:prstGeom prst="rect">
            <a:avLst/>
          </a:prstGeom>
        </p:spPr>
      </p:pic>
      <p:pic>
        <p:nvPicPr>
          <p:cNvPr id="6" name="图片 5" descr="cluster_1_ent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3308350"/>
            <a:ext cx="4500001" cy="1800000"/>
          </a:xfrm>
          <a:prstGeom prst="rect">
            <a:avLst/>
          </a:prstGeom>
        </p:spPr>
      </p:pic>
      <p:pic>
        <p:nvPicPr>
          <p:cNvPr id="7" name="图片 6" descr="cluster_1_exi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0" y="5108575"/>
            <a:ext cx="4500001" cy="1800000"/>
          </a:xfrm>
          <a:prstGeom prst="rect">
            <a:avLst/>
          </a:prstGeom>
        </p:spPr>
      </p:pic>
      <p:pic>
        <p:nvPicPr>
          <p:cNvPr id="8" name="图片 7" descr="cluster_2_entr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185" y="-109220"/>
            <a:ext cx="4500001" cy="1800000"/>
          </a:xfrm>
          <a:prstGeom prst="rect">
            <a:avLst/>
          </a:prstGeom>
        </p:spPr>
      </p:pic>
      <p:pic>
        <p:nvPicPr>
          <p:cNvPr id="9" name="图片 8" descr="cluster_2_exi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185" y="1508125"/>
            <a:ext cx="4500001" cy="1800000"/>
          </a:xfrm>
          <a:prstGeom prst="rect">
            <a:avLst/>
          </a:prstGeom>
        </p:spPr>
      </p:pic>
      <p:pic>
        <p:nvPicPr>
          <p:cNvPr id="10" name="图片 9" descr="cluster_3_entry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820" y="3308350"/>
            <a:ext cx="4500649" cy="1800000"/>
          </a:xfrm>
          <a:prstGeom prst="rect">
            <a:avLst/>
          </a:prstGeom>
        </p:spPr>
      </p:pic>
      <p:pic>
        <p:nvPicPr>
          <p:cNvPr id="11" name="图片 10" descr="cluster_3_exi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5820" y="5108575"/>
            <a:ext cx="4499675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Impressive.</cp:lastModifiedBy>
  <cp:revision>4</cp:revision>
  <dcterms:created xsi:type="dcterms:W3CDTF">2023-07-17T00:08:00Z</dcterms:created>
  <dcterms:modified xsi:type="dcterms:W3CDTF">2023-07-17T06:05:16Z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