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939165" y="1801495"/>
            <a:ext cx="1658620" cy="3397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75055" y="617855"/>
            <a:ext cx="1336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传统功法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教练员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00125" y="1866265"/>
            <a:ext cx="1597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标准动作采集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84910" y="2838450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动作样本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96720" y="3302000"/>
            <a:ext cx="346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构建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1729740" y="2294255"/>
            <a:ext cx="1270" cy="544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1713865" y="3177540"/>
            <a:ext cx="9525" cy="99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64565" y="4175125"/>
            <a:ext cx="181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完整动作体系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1970" y="5313045"/>
            <a:ext cx="2493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完成标准动作采集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78985" y="2851150"/>
            <a:ext cx="179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优化软件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UI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设计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495165" y="2179955"/>
            <a:ext cx="2104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设计动作演示场景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490085" y="3629025"/>
            <a:ext cx="2251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</a:rPr>
              <a:t>添加锻炼激励机制、健身计划等子功能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仿宋" panose="02010609060101010101" charset="-122"/>
            </a:endParaRPr>
          </a:p>
        </p:txBody>
      </p:sp>
      <p:cxnSp>
        <p:nvCxnSpPr>
          <p:cNvPr id="40" name="肘形连接符 39"/>
          <p:cNvCxnSpPr/>
          <p:nvPr/>
        </p:nvCxnSpPr>
        <p:spPr>
          <a:xfrm>
            <a:off x="3411220" y="4797425"/>
            <a:ext cx="1649095" cy="966470"/>
          </a:xfrm>
          <a:prstGeom prst="bentConnector3">
            <a:avLst>
              <a:gd name="adj1" fmla="val -38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585845" y="53168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后期优化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13655" y="5537200"/>
            <a:ext cx="205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</a:rPr>
              <a:t>软件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</a:rPr>
              <a:t>beta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</a:rPr>
              <a:t>版本试用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仿宋" panose="02010609060101010101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991475" y="5534660"/>
            <a:ext cx="1946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</a:rPr>
              <a:t>定位目标人群与软件升级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仿宋" panose="02010609060101010101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5407660" y="2548255"/>
            <a:ext cx="0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407660" y="3263900"/>
            <a:ext cx="0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9949815" y="3475990"/>
            <a:ext cx="184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传统功法学习者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5" name="肘形连接符 64"/>
          <p:cNvCxnSpPr/>
          <p:nvPr/>
        </p:nvCxnSpPr>
        <p:spPr>
          <a:xfrm rot="16200000">
            <a:off x="9554845" y="4523105"/>
            <a:ext cx="1525905" cy="955675"/>
          </a:xfrm>
          <a:prstGeom prst="bentConnector3">
            <a:avLst>
              <a:gd name="adj1" fmla="val -33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10864215" y="461391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软件发行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与推广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097655" y="2129790"/>
            <a:ext cx="2894330" cy="284924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42" idx="3"/>
          </p:cNvCxnSpPr>
          <p:nvPr/>
        </p:nvCxnSpPr>
        <p:spPr>
          <a:xfrm>
            <a:off x="7169150" y="5721350"/>
            <a:ext cx="759460" cy="8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768205" y="3343910"/>
            <a:ext cx="2193290" cy="632460"/>
          </a:xfrm>
          <a:prstGeom prst="rect">
            <a:avLst/>
          </a:prstGeom>
          <a:noFill/>
          <a:ln w="12700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H="1" flipV="1">
            <a:off x="2525395" y="4789170"/>
            <a:ext cx="1726565" cy="825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732020" y="6289675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传统功法学习软件具体实现流程图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67990" y="415925"/>
            <a:ext cx="1758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虚拟空间坐标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69510" y="415925"/>
            <a:ext cx="1630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收集三维数据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15945" y="784225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深度摄像头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01285" y="784225"/>
            <a:ext cx="164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动态追踪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15945" y="1152525"/>
            <a:ext cx="1372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Kinect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设备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01285" y="1152525"/>
            <a:ext cx="1166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实时定位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33105" y="415925"/>
            <a:ext cx="156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</a:rPr>
              <a:t>动态环境建模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仿宋" panose="0201060906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41995" y="969645"/>
            <a:ext cx="1596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</a:rPr>
              <a:t>动作捕捉定位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仿宋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46265" y="831215"/>
            <a:ext cx="1165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传统功法学习者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495165" y="600075"/>
            <a:ext cx="4743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495165" y="969645"/>
            <a:ext cx="4743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495165" y="1336675"/>
            <a:ext cx="4743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376670" y="1153795"/>
            <a:ext cx="4743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7929880" y="1146810"/>
            <a:ext cx="360680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" idx="3"/>
          </p:cNvCxnSpPr>
          <p:nvPr/>
        </p:nvCxnSpPr>
        <p:spPr>
          <a:xfrm flipV="1">
            <a:off x="6599555" y="594360"/>
            <a:ext cx="167894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736215" y="318135"/>
            <a:ext cx="9120505" cy="1244600"/>
          </a:xfrm>
          <a:prstGeom prst="rect">
            <a:avLst/>
          </a:prstGeom>
          <a:noFill/>
          <a:ln w="12700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/>
          <p:nvPr/>
        </p:nvCxnSpPr>
        <p:spPr>
          <a:xfrm flipH="1">
            <a:off x="5399405" y="1598930"/>
            <a:ext cx="8890" cy="4787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8" idx="2"/>
          </p:cNvCxnSpPr>
          <p:nvPr/>
        </p:nvCxnSpPr>
        <p:spPr>
          <a:xfrm flipH="1">
            <a:off x="1741170" y="1263015"/>
            <a:ext cx="2540" cy="473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94310" y="1263015"/>
            <a:ext cx="1447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完善样本库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360285" y="2179955"/>
            <a:ext cx="3339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（后期：软件功能优化、软件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子功能拓展开发）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00640" y="600075"/>
            <a:ext cx="1596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</a:rPr>
              <a:t>生成虚拟人物动作模型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仿宋" panose="02010609060101010101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9839960" y="918845"/>
            <a:ext cx="360680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406390" y="4283075"/>
            <a:ext cx="0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674870" y="461073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教学软件封装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17470" y="411226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功能完善的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教学软件设计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92620" y="52590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市场调研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WPS 演示</Application>
  <PresentationFormat>宽屏</PresentationFormat>
  <Paragraphs>64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黑体</vt:lpstr>
      <vt:lpstr>仿宋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Impressive.</cp:lastModifiedBy>
  <cp:revision>10</cp:revision>
  <dcterms:created xsi:type="dcterms:W3CDTF">2021-03-28T11:10:00Z</dcterms:created>
  <dcterms:modified xsi:type="dcterms:W3CDTF">2022-03-22T17:20:33Z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