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18" autoAdjust="0"/>
  </p:normalViewPr>
  <p:slideViewPr>
    <p:cSldViewPr snapToGrid="0">
      <p:cViewPr varScale="1">
        <p:scale>
          <a:sx n="63" d="100"/>
          <a:sy n="63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10C0-C661-4C6E-98B5-9235766F1C4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FB228-4D95-444B-9939-4CA5DA9C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FB228-4D95-444B-9939-4CA5DA9CAC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7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4C23B-3AC0-4BFD-AA6E-04A0A906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65ECE-052A-4DAB-91F0-C9249336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FB0F5-B75B-48B3-ABF4-F496FA6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6F7BE-7CED-46EF-ABEE-2FD004BC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E05E-FA0F-4260-8548-C0E7F6C3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71DE-53A5-4083-A636-6F72FA1C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2DE9-3B39-477F-87C7-2D6DEF7F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0533D-E69A-4DC8-A5D2-A2198D2B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C1AF2-177D-4EBF-B918-43EA10D2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0549E-7FB6-4EF5-B966-54A044B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A4BD7-6E3F-4BC4-8426-F09FBDDE7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D1E72-C7F1-454B-882A-4F18CA6F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DB44B-0DAA-4EB6-A22E-1DA1C8E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E6664-7A78-42C2-BFEE-32BF79F4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E670D-5286-4D82-B5AD-C9E3222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688A-3DAA-49AC-8D47-1264AE1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277CC-0491-4990-82EB-49467157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013FC-B611-452E-90C5-EE5B6FE9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F96E-027B-409B-ABDB-131E7E7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8C92C-620A-4548-B967-C499B3FE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1ABA-A128-4890-99E4-B3DC843F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CC11D-CE90-42DD-8A9E-CD7A8B11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C83AB-63E4-4B70-89B2-464DE141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162E5-9FF0-4AC1-B9E5-2CF5CBD8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977D6-9499-4950-8473-FC43EEBE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8A80-9B0D-47C4-B51A-756695D4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92765-3BA1-48F6-B47C-21AF7484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39588-A756-4272-A5CC-FCD89204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1EF30-9917-4E1F-890B-C7E24CF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70BF6-F8A7-4CDF-AD7E-13672803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EE9C-3481-4039-AFA9-68D10E35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FBC18-1A00-4D65-9531-70DF6F9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CAAD-4405-4787-BE14-78EAFE81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FC2E5-8808-4528-A202-64B501004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14DCE8-7613-4A4C-8C88-D9355581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D7D2F-2D2A-47EF-B35F-6E0DAD751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107AD-9C51-4BB1-A14E-497DA08F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1F197-F789-4D62-A331-9CBACA14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3D29C-4D75-4C6E-AD85-CA65B7E8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9FC2-8FE9-4F79-A181-3AA0B56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CD860-FF7F-44C5-A427-308C4804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BFBBC-1D79-4D88-8F52-17B814C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981A0-944C-405E-8565-4EB1BD75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7DE10-C293-4EFE-8A2A-5C63006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65D97-D984-461C-9B48-2041180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D9B67-894A-4A9F-85E2-81AAE84E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F135A-E416-4558-9A53-C49D51F3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6CDD3-B6AA-489A-B07D-7A6D5341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5DF9F-005B-4153-8EF8-B289014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9A77-9E48-413C-B661-766E58B8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2AAF1-01BE-4AFA-A6F4-B08106DC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4021F-E2F9-4107-A041-276C2CE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C8384-6F4F-43E7-B749-EFE885E3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1D16C2-FEB9-4607-8541-D9BEF4CB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9E506-8749-4BF8-A720-0DBA1EC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F8F90-3C85-4687-B142-EEF1AC27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5E381-99FE-433F-9497-2D16A2A3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B722B-3E4F-4DC0-8164-AD8E66A5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5F1A1-2CD1-4045-91CD-752695C9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B65F0-EE18-4A2D-9A70-EAE17177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9AC9D-AA1A-49D5-83CD-94ABAE448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3664-05B1-4DD5-98A2-770017BE870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AD0C8-8396-40CE-A8D4-026906A2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BD12F-CB32-4D25-BA44-85E76798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CFC0-B6D0-4051-A4BB-CEA65B915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3DF3A-6637-4512-9C56-2A7193B2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44" y="1842554"/>
            <a:ext cx="9885770" cy="2387600"/>
          </a:xfrm>
        </p:spPr>
        <p:txBody>
          <a:bodyPr>
            <a:normAutofit/>
          </a:bodyPr>
          <a:lstStyle/>
          <a:p>
            <a: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年同济大学大学生双创项目学生课题申报及立项操作指南</a:t>
            </a:r>
            <a:b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7D74B-F2A4-4F6C-9D63-E26C93DF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5" y="4563064"/>
            <a:ext cx="11604986" cy="2142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步骤</a:t>
            </a:r>
            <a:r>
              <a:rPr lang="en-US" altLang="zh-CN" sz="2400" b="1" dirty="0"/>
              <a:t>1 </a:t>
            </a:r>
            <a:r>
              <a:rPr lang="zh-CN" altLang="en-US" sz="2400" dirty="0"/>
              <a:t>系统登录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系统地址：</a:t>
            </a:r>
            <a:r>
              <a:rPr lang="en-US" altLang="zh-CN" sz="2400" dirty="0"/>
              <a:t>http://cxcy.tongji.edu.cn/</a:t>
            </a:r>
            <a:r>
              <a:rPr lang="zh-CN" altLang="en-US" sz="2400" dirty="0"/>
              <a:t>（校内网访问，外网访问需要连接学校</a:t>
            </a:r>
            <a:r>
              <a:rPr lang="en-US" altLang="zh-CN" sz="2400" dirty="0" err="1"/>
              <a:t>vpn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建议使用谷歌</a:t>
            </a:r>
            <a:r>
              <a:rPr lang="en-US" altLang="zh-CN" sz="2400" dirty="0"/>
              <a:t>Google Chrome</a:t>
            </a:r>
            <a:r>
              <a:rPr lang="zh-CN" altLang="en-US" sz="2400" dirty="0"/>
              <a:t>浏览器或者火狐</a:t>
            </a:r>
            <a:r>
              <a:rPr lang="en-US" altLang="zh-CN" sz="2400" dirty="0"/>
              <a:t>Firefox</a:t>
            </a:r>
            <a:r>
              <a:rPr lang="zh-CN" altLang="en-US" sz="2400" dirty="0"/>
              <a:t>浏览器</a:t>
            </a:r>
            <a:endParaRPr lang="en-US" altLang="zh-CN" sz="2400" dirty="0"/>
          </a:p>
          <a:p>
            <a:r>
              <a:rPr lang="en-US" altLang="zh-CN" sz="2400" dirty="0"/>
              <a:t>3. CXCY</a:t>
            </a:r>
            <a:r>
              <a:rPr lang="zh-CN" altLang="en-US" sz="2400" dirty="0"/>
              <a:t>系统支持统一身份认证登录（推荐）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3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84CA-C83D-42C8-A369-E13A01BC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13144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上学期已完成导师课题互选的同学：</a:t>
            </a:r>
            <a:b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以项目组为单位，由项目第一主持人按照以下路径填写：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A069A7-FA63-404A-BF35-AC700850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5" y="1781381"/>
            <a:ext cx="10776050" cy="4945174"/>
          </a:xfr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D42AA1-77DE-4EDF-8AC3-8086EDF603DA}"/>
              </a:ext>
            </a:extLst>
          </p:cNvPr>
          <p:cNvSpPr/>
          <p:nvPr/>
        </p:nvSpPr>
        <p:spPr>
          <a:xfrm>
            <a:off x="707975" y="3690405"/>
            <a:ext cx="1473200" cy="37359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6A6AFD-4BB6-420C-B91D-0CB72F2E46F8}"/>
              </a:ext>
            </a:extLst>
          </p:cNvPr>
          <p:cNvSpPr/>
          <p:nvPr/>
        </p:nvSpPr>
        <p:spPr>
          <a:xfrm>
            <a:off x="10261599" y="4980725"/>
            <a:ext cx="294641" cy="353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2A71C8-522C-4D65-BFDF-270E5505CABE}"/>
              </a:ext>
            </a:extLst>
          </p:cNvPr>
          <p:cNvCxnSpPr>
            <a:cxnSpLocks/>
          </p:cNvCxnSpPr>
          <p:nvPr/>
        </p:nvCxnSpPr>
        <p:spPr>
          <a:xfrm flipV="1">
            <a:off x="10439399" y="5543553"/>
            <a:ext cx="0" cy="532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D16585-5BDA-4086-AFB3-B8997500DA75}"/>
              </a:ext>
            </a:extLst>
          </p:cNvPr>
          <p:cNvCxnSpPr>
            <a:cxnSpLocks/>
          </p:cNvCxnSpPr>
          <p:nvPr/>
        </p:nvCxnSpPr>
        <p:spPr>
          <a:xfrm flipH="1" flipV="1">
            <a:off x="2326640" y="3972560"/>
            <a:ext cx="568960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24D7085-35F4-4C76-8CC2-29D8EC48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4" b="5221"/>
          <a:stretch/>
        </p:blipFill>
        <p:spPr>
          <a:xfrm>
            <a:off x="285753" y="619760"/>
            <a:ext cx="11620494" cy="561848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BA22FE-BD9F-44E8-96B9-56B0DD1C818D}"/>
              </a:ext>
            </a:extLst>
          </p:cNvPr>
          <p:cNvSpPr txBox="1"/>
          <p:nvPr/>
        </p:nvSpPr>
        <p:spPr>
          <a:xfrm>
            <a:off x="5131342" y="3503453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项目来源：选择导师推荐课题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AD9F2F-6FFD-4CFF-92EC-8603CE27162D}"/>
              </a:ext>
            </a:extLst>
          </p:cNvPr>
          <p:cNvSpPr/>
          <p:nvPr/>
        </p:nvSpPr>
        <p:spPr>
          <a:xfrm>
            <a:off x="3129280" y="3481586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0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4B94F-D545-4295-9D10-62ECC9EB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8AF18-006C-4BF7-B8D0-D47ED49A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7E5F2-9DCA-45D4-8D17-67FA42E3E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" t="10370" r="-1417" b="9027"/>
          <a:stretch/>
        </p:blipFill>
        <p:spPr>
          <a:xfrm>
            <a:off x="66040" y="152400"/>
            <a:ext cx="12192000" cy="6248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ACF666-1F82-44CE-902B-E1C1991089E7}"/>
              </a:ext>
            </a:extLst>
          </p:cNvPr>
          <p:cNvSpPr/>
          <p:nvPr/>
        </p:nvSpPr>
        <p:spPr>
          <a:xfrm>
            <a:off x="3235960" y="2865120"/>
            <a:ext cx="5029200" cy="269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72F266-F509-4B7F-B7B8-D3FC11DD0207}"/>
              </a:ext>
            </a:extLst>
          </p:cNvPr>
          <p:cNvSpPr/>
          <p:nvPr/>
        </p:nvSpPr>
        <p:spPr>
          <a:xfrm>
            <a:off x="10180320" y="1903412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9172B4-8F27-427D-9B1B-AB28B4BDB065}"/>
              </a:ext>
            </a:extLst>
          </p:cNvPr>
          <p:cNvCxnSpPr>
            <a:cxnSpLocks/>
          </p:cNvCxnSpPr>
          <p:nvPr/>
        </p:nvCxnSpPr>
        <p:spPr>
          <a:xfrm>
            <a:off x="9611360" y="2109473"/>
            <a:ext cx="355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986992-50D5-45EC-B3FD-30E46314F424}"/>
              </a:ext>
            </a:extLst>
          </p:cNvPr>
          <p:cNvSpPr txBox="1"/>
          <p:nvPr/>
        </p:nvSpPr>
        <p:spPr>
          <a:xfrm>
            <a:off x="4297679" y="1595120"/>
            <a:ext cx="52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如果邀请了新的小伙伴加入团队，请点击“添加”进行完善</a:t>
            </a:r>
          </a:p>
        </p:txBody>
      </p:sp>
    </p:spTree>
    <p:extLst>
      <p:ext uri="{BB962C8B-B14F-4D97-AF65-F5344CB8AC3E}">
        <p14:creationId xmlns:p14="http://schemas.microsoft.com/office/powerpoint/2010/main" val="17515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497485-9422-4F2C-8B34-69CE317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12" y="292338"/>
            <a:ext cx="11306528" cy="635992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BBE135-4104-452D-A3A8-84EC9C7AEC42}"/>
              </a:ext>
            </a:extLst>
          </p:cNvPr>
          <p:cNvSpPr/>
          <p:nvPr/>
        </p:nvSpPr>
        <p:spPr>
          <a:xfrm>
            <a:off x="3276600" y="3210560"/>
            <a:ext cx="5989320" cy="416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F6DC6-53C9-41F1-BE10-24AADBF4B76B}"/>
              </a:ext>
            </a:extLst>
          </p:cNvPr>
          <p:cNvSpPr/>
          <p:nvPr/>
        </p:nvSpPr>
        <p:spPr>
          <a:xfrm>
            <a:off x="9916160" y="2330132"/>
            <a:ext cx="1434375" cy="413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4AF58-B868-415B-BA73-EB74DC3856E0}"/>
              </a:ext>
            </a:extLst>
          </p:cNvPr>
          <p:cNvSpPr txBox="1"/>
          <p:nvPr/>
        </p:nvSpPr>
        <p:spPr>
          <a:xfrm>
            <a:off x="4246880" y="2167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如果邀请了其他指导老师，请点击“添加”进行完善</a:t>
            </a:r>
          </a:p>
        </p:txBody>
      </p:sp>
    </p:spTree>
    <p:extLst>
      <p:ext uri="{BB962C8B-B14F-4D97-AF65-F5344CB8AC3E}">
        <p14:creationId xmlns:p14="http://schemas.microsoft.com/office/powerpoint/2010/main" val="54971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DD450-D908-4E09-91A5-8FB131EE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ABDD5-2F43-45EB-8D21-658AB26AF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4" b="6214"/>
          <a:stretch/>
        </p:blipFill>
        <p:spPr>
          <a:xfrm>
            <a:off x="0" y="121920"/>
            <a:ext cx="12192000" cy="66141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4AFC4E-6E05-4804-856A-936FD9F375AF}"/>
              </a:ext>
            </a:extLst>
          </p:cNvPr>
          <p:cNvSpPr/>
          <p:nvPr/>
        </p:nvSpPr>
        <p:spPr>
          <a:xfrm>
            <a:off x="10840720" y="5252720"/>
            <a:ext cx="955041" cy="558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726C37-0150-4BD1-A18C-455ACF2DA4C6}"/>
              </a:ext>
            </a:extLst>
          </p:cNvPr>
          <p:cNvCxnSpPr>
            <a:cxnSpLocks/>
          </p:cNvCxnSpPr>
          <p:nvPr/>
        </p:nvCxnSpPr>
        <p:spPr>
          <a:xfrm>
            <a:off x="11236960" y="4456433"/>
            <a:ext cx="0" cy="562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76C0269-8EDA-4227-A2D7-E4D74996FF99}"/>
              </a:ext>
            </a:extLst>
          </p:cNvPr>
          <p:cNvSpPr txBox="1"/>
          <p:nvPr/>
        </p:nvSpPr>
        <p:spPr>
          <a:xfrm>
            <a:off x="7173685" y="3839453"/>
            <a:ext cx="52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若您不确定填写的内容为定稿可点击“暂存”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按照要求全部填写完成后，请点击“提交”</a:t>
            </a:r>
          </a:p>
        </p:txBody>
      </p:sp>
    </p:spTree>
    <p:extLst>
      <p:ext uri="{BB962C8B-B14F-4D97-AF65-F5344CB8AC3E}">
        <p14:creationId xmlns:p14="http://schemas.microsoft.com/office/powerpoint/2010/main" val="64433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04941AB-DF6E-46DA-9672-A82659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9" y="5167312"/>
            <a:ext cx="10515600" cy="1325563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暂存后还可以不断修改申请书的内容，如下图中第一条项目所示；提交后则不能修改申请书中内容，如下图中第二条项目所示，此时可联系或者提醒指导教师进行审核。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ddl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2022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日）</a:t>
            </a:r>
            <a:b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321393B-F59F-4845-BCB1-F0926E25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95" y="818494"/>
            <a:ext cx="11664147" cy="41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216</Words>
  <Application>Microsoft Office PowerPoint</Application>
  <PresentationFormat>宽屏</PresentationFormat>
  <Paragraphs>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2022年同济大学大学生双创项目学生课题申报及立项操作指南 </vt:lpstr>
      <vt:lpstr>PowerPoint 演示文稿</vt:lpstr>
      <vt:lpstr>上学期已完成导师课题互选的同学：          以项目组为单位，由项目第一主持人按照以下路径填写：</vt:lpstr>
      <vt:lpstr>PowerPoint 演示文稿</vt:lpstr>
      <vt:lpstr>PowerPoint 演示文稿</vt:lpstr>
      <vt:lpstr>PowerPoint 演示文稿</vt:lpstr>
      <vt:lpstr>PowerPoint 演示文稿</vt:lpstr>
      <vt:lpstr>暂存后还可以不断修改申请书的内容，如下图中第一条项目所示；提交后则不能修改申请书中内容，如下图中第二条项目所示，此时可联系或者提醒指导教师进行审核。（ddl：2022年3月15日）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导师立项指南</dc:title>
  <dc:creator>李 维鑫</dc:creator>
  <cp:lastModifiedBy>shen jia</cp:lastModifiedBy>
  <cp:revision>33</cp:revision>
  <dcterms:created xsi:type="dcterms:W3CDTF">2021-11-16T07:33:48Z</dcterms:created>
  <dcterms:modified xsi:type="dcterms:W3CDTF">2022-02-20T06:47:09Z</dcterms:modified>
</cp:coreProperties>
</file>