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11CB6-9B0D-44C4-961C-FE1945A5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ADA8F-920C-41BE-8B62-9A620A3C4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9BE9C-1A1A-48E2-B440-24D8EDFC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8C930-039B-4962-916D-570C99F7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5D511-691A-45FC-B8E2-8D7FA96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46B5-FE58-435C-8589-A3242A29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48B49A-6597-48B0-BC45-88BCB2A6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7C100-A921-4366-B90F-F025F324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AAE63-C0B5-45A7-AC4B-46885C89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F10B9-3EA8-4408-B94B-FB6D32B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99EFB0-C71B-4C99-AB43-704D1DF3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91ABF-F4D1-40B1-9C07-0FE96477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D19C8-33B3-4756-8543-1D633522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97B03-CFE8-437D-9E38-530743D1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19D59-344D-4E5D-BFF3-43781802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AF9D2-6C80-4AB4-A9A9-BCECC469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6AE7A-AF7F-467B-8FA4-A987AF75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8652-C6D6-4F1F-BFC4-9159330C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34E93-FD73-4C6A-B866-DBC5E49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D2C1D-D5E3-49CD-A64B-CEDABD97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0B85-5654-4296-B320-CAAEBC9B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88B5D-40FF-4F65-A256-8A088E16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9179B-6CF0-43AD-A84B-12A89DFD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2FA7E-7F90-47C9-A807-7338EC71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6AE7-2736-40CD-B304-FC65F282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1D2-09EA-40C9-A94E-AC05B7CA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B9C96-C15B-4422-A500-1F7A1F9F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9B71D-6DA3-422D-BAB1-E75D3C2A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951AC-8729-489C-B386-B24A5D97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9EC99-1C8E-4E9D-A162-D43E3D02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9F9D2-90A0-4E9B-8CED-F53A0233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7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D57F8-B092-4BC3-ABDE-67A0875E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6C507-543F-4252-A655-14374F10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9FD8B-D466-40F7-BA21-B9437623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D318C7-4386-43E5-8A92-B4ED84D5C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737380-72C5-4641-8E89-A45D1C51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71402-A1B2-4267-903C-C4FBD16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673DF6-8497-44C5-9AE9-7FF8FCE0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9AD19-394D-49B7-8DD0-50D9C964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9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EE0E1-1DE4-422D-B374-EBE8E270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15DF73-004C-4B3E-88F4-6EFEF992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D48C8-BC5E-45A4-B584-41BF1D17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16B856-A4FF-49F8-9018-50D12AF5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D3C9A-75B8-4CCE-B045-64BC755B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ED8FF5-FDEF-4310-9D43-7BD97490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3028A-ED3B-4563-B1BE-A45603BA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C3763-4E9F-4FB5-B26B-2AF971EA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71D5-B201-4847-A548-BE6578C1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98913-C411-4574-855E-E378A981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03408-8A25-4081-B707-D8FB1469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742CE-7EE2-40E3-A77F-9A10838A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16E90-2491-414B-B09C-43A0F90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D89AA-B5DA-4B2D-8A69-FFBDA3AA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07828-3C0C-4321-BC77-33821EDF8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BBA55-8329-4890-AE3E-D01E19FD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6BDB1-788E-4B75-A9E4-E07268DD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26AEA-E90F-4281-B055-0E55B211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E76F5-7444-422B-9DC1-DB34CEE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1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23006-3408-4285-9872-57227DD2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63B46-5686-4A15-845B-85F9F1EC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A0F41-ABFF-4B88-99C7-A031730BE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145A-FBC7-469F-A64D-67F23151B7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005E3-DE18-452D-A7D3-7D8B10AC4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8A503-7B15-4FC1-BBEE-60976AD8D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2668-37CF-43BC-878B-5CC09D1E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1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785B6D-34F2-493E-BBAA-63D12998E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t="12346"/>
          <a:stretch/>
        </p:blipFill>
        <p:spPr>
          <a:xfrm>
            <a:off x="2517421" y="423333"/>
            <a:ext cx="6590429" cy="601133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4C04373-8F77-4548-BC4B-61A4BD0A8DF9}"/>
              </a:ext>
            </a:extLst>
          </p:cNvPr>
          <p:cNvCxnSpPr>
            <a:cxnSpLocks/>
          </p:cNvCxnSpPr>
          <p:nvPr/>
        </p:nvCxnSpPr>
        <p:spPr>
          <a:xfrm>
            <a:off x="2388701" y="2517422"/>
            <a:ext cx="6509972" cy="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732953B-74A0-4606-B8DD-142E8E0D2105}"/>
              </a:ext>
            </a:extLst>
          </p:cNvPr>
          <p:cNvCxnSpPr>
            <a:cxnSpLocks/>
          </p:cNvCxnSpPr>
          <p:nvPr/>
        </p:nvCxnSpPr>
        <p:spPr>
          <a:xfrm flipV="1">
            <a:off x="4682136" y="245327"/>
            <a:ext cx="0" cy="6189339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A604FB-9FDA-4A4E-8B92-78A168B08B5D}"/>
              </a:ext>
            </a:extLst>
          </p:cNvPr>
          <p:cNvCxnSpPr>
            <a:cxnSpLocks/>
          </p:cNvCxnSpPr>
          <p:nvPr/>
        </p:nvCxnSpPr>
        <p:spPr>
          <a:xfrm>
            <a:off x="2388701" y="4197539"/>
            <a:ext cx="6509972" cy="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D84B61-8E9A-4787-B285-C4B916F2A71F}"/>
              </a:ext>
            </a:extLst>
          </p:cNvPr>
          <p:cNvCxnSpPr>
            <a:cxnSpLocks/>
          </p:cNvCxnSpPr>
          <p:nvPr/>
        </p:nvCxnSpPr>
        <p:spPr>
          <a:xfrm flipV="1">
            <a:off x="6317649" y="245326"/>
            <a:ext cx="0" cy="6189339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249819-B4DA-4A33-8F2A-3999F033B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3" t="12122" r="8539"/>
          <a:stretch/>
        </p:blipFill>
        <p:spPr>
          <a:xfrm>
            <a:off x="854110" y="954593"/>
            <a:ext cx="4371033" cy="4406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068329-D779-4E37-92B0-9DB5F4C53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5" t="11868" r="8678"/>
          <a:stretch/>
        </p:blipFill>
        <p:spPr>
          <a:xfrm>
            <a:off x="7184577" y="949427"/>
            <a:ext cx="4371032" cy="441136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1D982A3-6CF9-41D7-B891-53332320D5B8}"/>
              </a:ext>
            </a:extLst>
          </p:cNvPr>
          <p:cNvSpPr/>
          <p:nvPr/>
        </p:nvSpPr>
        <p:spPr>
          <a:xfrm>
            <a:off x="5807950" y="2833704"/>
            <a:ext cx="793820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EE452F-B3C3-44E0-845F-722ED2AD7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48" y="1225105"/>
            <a:ext cx="10705504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D9889A-83B8-438F-B8B1-2AAD123F5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13075"/>
          <a:stretch/>
        </p:blipFill>
        <p:spPr>
          <a:xfrm>
            <a:off x="3746819" y="2237816"/>
            <a:ext cx="2846855" cy="26836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0E419E-2012-484F-8551-D24863274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12345"/>
          <a:stretch/>
        </p:blipFill>
        <p:spPr>
          <a:xfrm>
            <a:off x="312794" y="2217076"/>
            <a:ext cx="2846855" cy="26963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9A31B8-1814-4F7A-8D6F-8B4398593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12345"/>
          <a:stretch/>
        </p:blipFill>
        <p:spPr>
          <a:xfrm>
            <a:off x="8055352" y="2013876"/>
            <a:ext cx="3311389" cy="3136308"/>
          </a:xfrm>
          <a:prstGeom prst="rect">
            <a:avLst/>
          </a:prstGeom>
        </p:spPr>
      </p:pic>
      <p:sp>
        <p:nvSpPr>
          <p:cNvPr id="10" name="加号 9">
            <a:extLst>
              <a:ext uri="{FF2B5EF4-FFF2-40B4-BE49-F238E27FC236}">
                <a16:creationId xmlns:a16="http://schemas.microsoft.com/office/drawing/2014/main" id="{E37AAB85-E630-4CD9-9324-178565DFC924}"/>
              </a:ext>
            </a:extLst>
          </p:cNvPr>
          <p:cNvSpPr/>
          <p:nvPr/>
        </p:nvSpPr>
        <p:spPr>
          <a:xfrm>
            <a:off x="3058049" y="3091543"/>
            <a:ext cx="587170" cy="609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5AE1AB73-9A83-4CA1-8A11-8D06DFBD1FA0}"/>
              </a:ext>
            </a:extLst>
          </p:cNvPr>
          <p:cNvSpPr/>
          <p:nvPr/>
        </p:nvSpPr>
        <p:spPr>
          <a:xfrm>
            <a:off x="6836229" y="3149600"/>
            <a:ext cx="783771" cy="56605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7B5E3E-81A2-4C56-8D72-0B748BDEC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39" y="425531"/>
            <a:ext cx="1105910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5</cp:revision>
  <dcterms:created xsi:type="dcterms:W3CDTF">2020-11-11T07:36:22Z</dcterms:created>
  <dcterms:modified xsi:type="dcterms:W3CDTF">2020-11-12T08:07:17Z</dcterms:modified>
</cp:coreProperties>
</file>