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80" r:id="rId5"/>
    <p:sldId id="263" r:id="rId6"/>
    <p:sldId id="281" r:id="rId7"/>
    <p:sldId id="258" r:id="rId8"/>
    <p:sldId id="282" r:id="rId9"/>
    <p:sldId id="283" r:id="rId10"/>
    <p:sldId id="284" r:id="rId11"/>
    <p:sldId id="285" r:id="rId12"/>
    <p:sldId id="286"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25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C485EF-BB1B-4389-BD6E-92E7CB2F6F70}"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D78B3-FCFE-4846-9952-AEA5740EBA2E}" type="slidenum">
              <a:rPr lang="en-US" smtClean="0"/>
              <a:t>‹#›</a:t>
            </a:fld>
            <a:endParaRPr lang="en-US"/>
          </a:p>
        </p:txBody>
      </p:sp>
    </p:spTree>
    <p:extLst>
      <p:ext uri="{BB962C8B-B14F-4D97-AF65-F5344CB8AC3E}">
        <p14:creationId xmlns:p14="http://schemas.microsoft.com/office/powerpoint/2010/main" val="1253631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C485EF-BB1B-4389-BD6E-92E7CB2F6F70}"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D78B3-FCFE-4846-9952-AEA5740EBA2E}" type="slidenum">
              <a:rPr lang="en-US" smtClean="0"/>
              <a:t>‹#›</a:t>
            </a:fld>
            <a:endParaRPr lang="en-US"/>
          </a:p>
        </p:txBody>
      </p:sp>
    </p:spTree>
    <p:extLst>
      <p:ext uri="{BB962C8B-B14F-4D97-AF65-F5344CB8AC3E}">
        <p14:creationId xmlns:p14="http://schemas.microsoft.com/office/powerpoint/2010/main" val="133626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C485EF-BB1B-4389-BD6E-92E7CB2F6F70}"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D78B3-FCFE-4846-9952-AEA5740EBA2E}" type="slidenum">
              <a:rPr lang="en-US" smtClean="0"/>
              <a:t>‹#›</a:t>
            </a:fld>
            <a:endParaRPr lang="en-US"/>
          </a:p>
        </p:txBody>
      </p:sp>
    </p:spTree>
    <p:extLst>
      <p:ext uri="{BB962C8B-B14F-4D97-AF65-F5344CB8AC3E}">
        <p14:creationId xmlns:p14="http://schemas.microsoft.com/office/powerpoint/2010/main" val="1015217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2C485EF-BB1B-4389-BD6E-92E7CB2F6F70}"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D78B3-FCFE-4846-9952-AEA5740EBA2E}" type="slidenum">
              <a:rPr lang="en-US" smtClean="0"/>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C485EF-BB1B-4389-BD6E-92E7CB2F6F70}"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D78B3-FCFE-4846-9952-AEA5740EBA2E}"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C485EF-BB1B-4389-BD6E-92E7CB2F6F70}"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D78B3-FCFE-4846-9952-AEA5740EBA2E}"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2C485EF-BB1B-4389-BD6E-92E7CB2F6F70}"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0D78B3-FCFE-4846-9952-AEA5740EBA2E}"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2C485EF-BB1B-4389-BD6E-92E7CB2F6F70}" type="datetimeFigureOut">
              <a:rPr lang="en-US" smtClean="0"/>
              <a:t>11/20/2024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0D78B3-FCFE-4846-9952-AEA5740EBA2E}"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2C485EF-BB1B-4389-BD6E-92E7CB2F6F70}" type="datetimeFigureOut">
              <a:rPr lang="en-US" smtClean="0"/>
              <a:t>11/20/2024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0D78B3-FCFE-4846-9952-AEA5740EBA2E}"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C485EF-BB1B-4389-BD6E-92E7CB2F6F70}" type="datetimeFigureOut">
              <a:rPr lang="en-US" smtClean="0"/>
              <a:t>11/20/2024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0D78B3-FCFE-4846-9952-AEA5740EBA2E}"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C485EF-BB1B-4389-BD6E-92E7CB2F6F70}"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0D78B3-FCFE-4846-9952-AEA5740EBA2E}"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C485EF-BB1B-4389-BD6E-92E7CB2F6F70}"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D78B3-FCFE-4846-9952-AEA5740EBA2E}" type="slidenum">
              <a:rPr lang="en-US" smtClean="0"/>
              <a:t>‹#›</a:t>
            </a:fld>
            <a:endParaRPr lang="en-US"/>
          </a:p>
        </p:txBody>
      </p:sp>
    </p:spTree>
    <p:extLst>
      <p:ext uri="{BB962C8B-B14F-4D97-AF65-F5344CB8AC3E}">
        <p14:creationId xmlns:p14="http://schemas.microsoft.com/office/powerpoint/2010/main" val="9345517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C485EF-BB1B-4389-BD6E-92E7CB2F6F70}"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0D78B3-FCFE-4846-9952-AEA5740EBA2E}" type="slidenum">
              <a:rPr lang="en-US" smtClean="0"/>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C485EF-BB1B-4389-BD6E-92E7CB2F6F70}"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D78B3-FCFE-4846-9952-AEA5740EBA2E}"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C485EF-BB1B-4389-BD6E-92E7CB2F6F70}"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D78B3-FCFE-4846-9952-AEA5740EBA2E}"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C485EF-BB1B-4389-BD6E-92E7CB2F6F70}"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D78B3-FCFE-4846-9952-AEA5740EBA2E}" type="slidenum">
              <a:rPr lang="en-US" smtClean="0"/>
              <a:t>‹#›</a:t>
            </a:fld>
            <a:endParaRPr lang="en-US"/>
          </a:p>
        </p:txBody>
      </p:sp>
    </p:spTree>
    <p:extLst>
      <p:ext uri="{BB962C8B-B14F-4D97-AF65-F5344CB8AC3E}">
        <p14:creationId xmlns:p14="http://schemas.microsoft.com/office/powerpoint/2010/main" val="2558304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C485EF-BB1B-4389-BD6E-92E7CB2F6F70}"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0D78B3-FCFE-4846-9952-AEA5740EBA2E}" type="slidenum">
              <a:rPr lang="en-US" smtClean="0"/>
              <a:t>‹#›</a:t>
            </a:fld>
            <a:endParaRPr lang="en-US"/>
          </a:p>
        </p:txBody>
      </p:sp>
    </p:spTree>
    <p:extLst>
      <p:ext uri="{BB962C8B-B14F-4D97-AF65-F5344CB8AC3E}">
        <p14:creationId xmlns:p14="http://schemas.microsoft.com/office/powerpoint/2010/main" val="4110567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C485EF-BB1B-4389-BD6E-92E7CB2F6F70}" type="datetimeFigureOut">
              <a:rPr lang="en-US" smtClean="0"/>
              <a:t>11/20/2024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0D78B3-FCFE-4846-9952-AEA5740EBA2E}" type="slidenum">
              <a:rPr lang="en-US" smtClean="0"/>
              <a:t>‹#›</a:t>
            </a:fld>
            <a:endParaRPr lang="en-US"/>
          </a:p>
        </p:txBody>
      </p:sp>
    </p:spTree>
    <p:extLst>
      <p:ext uri="{BB962C8B-B14F-4D97-AF65-F5344CB8AC3E}">
        <p14:creationId xmlns:p14="http://schemas.microsoft.com/office/powerpoint/2010/main" val="2912137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C485EF-BB1B-4389-BD6E-92E7CB2F6F70}" type="datetimeFigureOut">
              <a:rPr lang="en-US" smtClean="0"/>
              <a:t>11/20/2024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0D78B3-FCFE-4846-9952-AEA5740EBA2E}" type="slidenum">
              <a:rPr lang="en-US" smtClean="0"/>
              <a:t>‹#›</a:t>
            </a:fld>
            <a:endParaRPr lang="en-US"/>
          </a:p>
        </p:txBody>
      </p:sp>
    </p:spTree>
    <p:extLst>
      <p:ext uri="{BB962C8B-B14F-4D97-AF65-F5344CB8AC3E}">
        <p14:creationId xmlns:p14="http://schemas.microsoft.com/office/powerpoint/2010/main" val="1404437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C485EF-BB1B-4389-BD6E-92E7CB2F6F70}" type="datetimeFigureOut">
              <a:rPr lang="en-US" smtClean="0"/>
              <a:t>11/20/2024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0D78B3-FCFE-4846-9952-AEA5740EBA2E}" type="slidenum">
              <a:rPr lang="en-US" smtClean="0"/>
              <a:t>‹#›</a:t>
            </a:fld>
            <a:endParaRPr lang="en-US"/>
          </a:p>
        </p:txBody>
      </p:sp>
    </p:spTree>
    <p:extLst>
      <p:ext uri="{BB962C8B-B14F-4D97-AF65-F5344CB8AC3E}">
        <p14:creationId xmlns:p14="http://schemas.microsoft.com/office/powerpoint/2010/main" val="1370539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C485EF-BB1B-4389-BD6E-92E7CB2F6F70}"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0D78B3-FCFE-4846-9952-AEA5740EBA2E}" type="slidenum">
              <a:rPr lang="en-US" smtClean="0"/>
              <a:t>‹#›</a:t>
            </a:fld>
            <a:endParaRPr lang="en-US"/>
          </a:p>
        </p:txBody>
      </p:sp>
    </p:spTree>
    <p:extLst>
      <p:ext uri="{BB962C8B-B14F-4D97-AF65-F5344CB8AC3E}">
        <p14:creationId xmlns:p14="http://schemas.microsoft.com/office/powerpoint/2010/main" val="486282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C485EF-BB1B-4389-BD6E-92E7CB2F6F70}"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0D78B3-FCFE-4846-9952-AEA5740EBA2E}" type="slidenum">
              <a:rPr lang="en-US" smtClean="0"/>
              <a:t>‹#›</a:t>
            </a:fld>
            <a:endParaRPr lang="en-US"/>
          </a:p>
        </p:txBody>
      </p:sp>
    </p:spTree>
    <p:extLst>
      <p:ext uri="{BB962C8B-B14F-4D97-AF65-F5344CB8AC3E}">
        <p14:creationId xmlns:p14="http://schemas.microsoft.com/office/powerpoint/2010/main" val="2792963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C485EF-BB1B-4389-BD6E-92E7CB2F6F70}" type="datetimeFigureOut">
              <a:rPr lang="en-US" smtClean="0"/>
              <a:t>11/20/2024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0D78B3-FCFE-4846-9952-AEA5740EBA2E}" type="slidenum">
              <a:rPr lang="en-US" smtClean="0"/>
              <a:t>‹#›</a:t>
            </a:fld>
            <a:endParaRPr lang="en-US"/>
          </a:p>
        </p:txBody>
      </p:sp>
    </p:spTree>
    <p:extLst>
      <p:ext uri="{BB962C8B-B14F-4D97-AF65-F5344CB8AC3E}">
        <p14:creationId xmlns:p14="http://schemas.microsoft.com/office/powerpoint/2010/main" val="402986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A2C485EF-BB1B-4389-BD6E-92E7CB2F6F70}" type="datetimeFigureOut">
              <a:rPr lang="en-US" smtClean="0"/>
              <a:t>11/20/2024</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300D78B3-FCFE-4846-9952-AEA5740EBA2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CHESTO EMMANUEL </a:t>
            </a:r>
            <a:r>
              <a:rPr lang="en-US" dirty="0" smtClean="0"/>
              <a:t>IBRAHIM</a:t>
            </a:r>
          </a:p>
          <a:p>
            <a:r>
              <a:rPr lang="en-US" dirty="0" smtClean="0"/>
              <a:t>FE/23/84581344</a:t>
            </a:r>
            <a:endParaRPr lang="en-US" dirty="0"/>
          </a:p>
        </p:txBody>
      </p:sp>
      <p:sp>
        <p:nvSpPr>
          <p:cNvPr id="2" name="Title 1"/>
          <p:cNvSpPr>
            <a:spLocks noGrp="1"/>
          </p:cNvSpPr>
          <p:nvPr>
            <p:ph type="ctrTitle"/>
          </p:nvPr>
        </p:nvSpPr>
        <p:spPr>
          <a:xfrm>
            <a:off x="457200" y="1219200"/>
            <a:ext cx="8382000" cy="2381251"/>
          </a:xfrm>
        </p:spPr>
        <p:txBody>
          <a:bodyPr>
            <a:normAutofit fontScale="90000"/>
          </a:bodyPr>
          <a:lstStyle/>
          <a:p>
            <a:r>
              <a:rPr lang="en-US" dirty="0" smtClean="0"/>
              <a:t>CAPSTONE PROJECT: A PREDICTIVE MODELLING FOR COVID-19 IN PUBLIC HEALTH</a:t>
            </a:r>
            <a:endParaRPr lang="en-US" dirty="0"/>
          </a:p>
        </p:txBody>
      </p:sp>
    </p:spTree>
    <p:extLst>
      <p:ext uri="{BB962C8B-B14F-4D97-AF65-F5344CB8AC3E}">
        <p14:creationId xmlns:p14="http://schemas.microsoft.com/office/powerpoint/2010/main" val="30882616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9057" y="1066800"/>
            <a:ext cx="7185886" cy="5059363"/>
          </a:xfrm>
        </p:spPr>
      </p:pic>
    </p:spTree>
    <p:extLst>
      <p:ext uri="{BB962C8B-B14F-4D97-AF65-F5344CB8AC3E}">
        <p14:creationId xmlns:p14="http://schemas.microsoft.com/office/powerpoint/2010/main" val="17116077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Clipping"/>
          <p:cNvPicPr>
            <a:picLocks noGrp="1" noChangeAspect="1"/>
          </p:cNvPicPr>
          <p:nvPr>
            <p:ph idx="1"/>
          </p:nvPr>
        </p:nvPicPr>
        <p:blipFill rotWithShape="1">
          <a:blip r:embed="rId2">
            <a:extLst>
              <a:ext uri="{28A0092B-C50C-407E-A947-70E740481C1C}">
                <a14:useLocalDpi xmlns:a14="http://schemas.microsoft.com/office/drawing/2010/main" val="0"/>
              </a:ext>
            </a:extLst>
          </a:blip>
          <a:srcRect t="3878"/>
          <a:stretch/>
        </p:blipFill>
        <p:spPr>
          <a:xfrm>
            <a:off x="457200" y="1384662"/>
            <a:ext cx="8229600" cy="4101737"/>
          </a:xfrm>
        </p:spPr>
      </p:pic>
    </p:spTree>
    <p:extLst>
      <p:ext uri="{BB962C8B-B14F-4D97-AF65-F5344CB8AC3E}">
        <p14:creationId xmlns:p14="http://schemas.microsoft.com/office/powerpoint/2010/main" val="23144457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219200"/>
            <a:ext cx="8229600" cy="4190999"/>
          </a:xfrm>
        </p:spPr>
      </p:pic>
    </p:spTree>
    <p:extLst>
      <p:ext uri="{BB962C8B-B14F-4D97-AF65-F5344CB8AC3E}">
        <p14:creationId xmlns:p14="http://schemas.microsoft.com/office/powerpoint/2010/main" val="42561935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990600"/>
            <a:ext cx="8229600" cy="4535171"/>
          </a:xfrm>
        </p:spPr>
      </p:pic>
    </p:spTree>
    <p:extLst>
      <p:ext uri="{BB962C8B-B14F-4D97-AF65-F5344CB8AC3E}">
        <p14:creationId xmlns:p14="http://schemas.microsoft.com/office/powerpoint/2010/main" val="7341706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990600"/>
            <a:ext cx="8229600" cy="4648200"/>
          </a:xfrm>
        </p:spPr>
      </p:pic>
    </p:spTree>
    <p:extLst>
      <p:ext uri="{BB962C8B-B14F-4D97-AF65-F5344CB8AC3E}">
        <p14:creationId xmlns:p14="http://schemas.microsoft.com/office/powerpoint/2010/main" val="29842106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533400"/>
            <a:ext cx="8229600" cy="5069940"/>
          </a:xfrm>
        </p:spPr>
      </p:pic>
    </p:spTree>
    <p:extLst>
      <p:ext uri="{BB962C8B-B14F-4D97-AF65-F5344CB8AC3E}">
        <p14:creationId xmlns:p14="http://schemas.microsoft.com/office/powerpoint/2010/main" val="42591566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Clipping"/>
          <p:cNvPicPr>
            <a:picLocks noGrp="1" noChangeAspect="1"/>
          </p:cNvPicPr>
          <p:nvPr>
            <p:ph idx="1"/>
          </p:nvPr>
        </p:nvPicPr>
        <p:blipFill rotWithShape="1">
          <a:blip r:embed="rId2">
            <a:extLst>
              <a:ext uri="{28A0092B-C50C-407E-A947-70E740481C1C}">
                <a14:useLocalDpi xmlns:a14="http://schemas.microsoft.com/office/drawing/2010/main" val="0"/>
              </a:ext>
            </a:extLst>
          </a:blip>
          <a:srcRect t="5707"/>
          <a:stretch/>
        </p:blipFill>
        <p:spPr>
          <a:xfrm>
            <a:off x="457200" y="1267097"/>
            <a:ext cx="8229600" cy="3309134"/>
          </a:xfrm>
        </p:spPr>
      </p:pic>
    </p:spTree>
    <p:extLst>
      <p:ext uri="{BB962C8B-B14F-4D97-AF65-F5344CB8AC3E}">
        <p14:creationId xmlns:p14="http://schemas.microsoft.com/office/powerpoint/2010/main" val="8915196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Clipping"/>
          <p:cNvPicPr>
            <a:picLocks noGrp="1" noChangeAspect="1"/>
          </p:cNvPicPr>
          <p:nvPr>
            <p:ph idx="1"/>
          </p:nvPr>
        </p:nvPicPr>
        <p:blipFill rotWithShape="1">
          <a:blip r:embed="rId2">
            <a:extLst>
              <a:ext uri="{28A0092B-C50C-407E-A947-70E740481C1C}">
                <a14:useLocalDpi xmlns:a14="http://schemas.microsoft.com/office/drawing/2010/main" val="0"/>
              </a:ext>
            </a:extLst>
          </a:blip>
          <a:srcRect t="3631"/>
          <a:stretch/>
        </p:blipFill>
        <p:spPr>
          <a:xfrm>
            <a:off x="457200" y="1143000"/>
            <a:ext cx="8229600" cy="4273111"/>
          </a:xfrm>
        </p:spPr>
      </p:pic>
    </p:spTree>
    <p:extLst>
      <p:ext uri="{BB962C8B-B14F-4D97-AF65-F5344CB8AC3E}">
        <p14:creationId xmlns:p14="http://schemas.microsoft.com/office/powerpoint/2010/main" val="29508422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143000"/>
            <a:ext cx="8229600" cy="4038600"/>
          </a:xfrm>
        </p:spPr>
      </p:pic>
    </p:spTree>
    <p:extLst>
      <p:ext uri="{BB962C8B-B14F-4D97-AF65-F5344CB8AC3E}">
        <p14:creationId xmlns:p14="http://schemas.microsoft.com/office/powerpoint/2010/main" val="12193568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838200"/>
            <a:ext cx="8229600" cy="5198524"/>
          </a:xfrm>
        </p:spPr>
      </p:pic>
    </p:spTree>
    <p:extLst>
      <p:ext uri="{BB962C8B-B14F-4D97-AF65-F5344CB8AC3E}">
        <p14:creationId xmlns:p14="http://schemas.microsoft.com/office/powerpoint/2010/main" val="34699038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INTRODUCTION</a:t>
            </a:r>
            <a:endParaRPr lang="en-US" dirty="0"/>
          </a:p>
        </p:txBody>
      </p:sp>
      <p:sp>
        <p:nvSpPr>
          <p:cNvPr id="3" name="Content Placeholder 2"/>
          <p:cNvSpPr>
            <a:spLocks noGrp="1"/>
          </p:cNvSpPr>
          <p:nvPr>
            <p:ph idx="1"/>
          </p:nvPr>
        </p:nvSpPr>
        <p:spPr/>
        <p:txBody>
          <a:bodyPr>
            <a:normAutofit/>
          </a:bodyPr>
          <a:lstStyle/>
          <a:p>
            <a:pPr marL="0" indent="0" algn="just">
              <a:buNone/>
            </a:pPr>
            <a:r>
              <a:rPr lang="en-US" dirty="0"/>
              <a:t> In this project, I will analyze the COVID-19 pandemic using data on cases, deaths, and recoveries. The goal of this analysis is to understand how the pandemic spread over time in different countries and regions. Additionally, I will apply machine learning techniques to predict future outcomes, such as the increase in cases or deaths, based on historical data</a:t>
            </a:r>
            <a:r>
              <a:rPr lang="en-US" dirty="0" smtClean="0"/>
              <a:t>.</a:t>
            </a:r>
            <a:endParaRPr lang="en-US" dirty="0"/>
          </a:p>
        </p:txBody>
      </p:sp>
    </p:spTree>
    <p:extLst>
      <p:ext uri="{BB962C8B-B14F-4D97-AF65-F5344CB8AC3E}">
        <p14:creationId xmlns:p14="http://schemas.microsoft.com/office/powerpoint/2010/main" val="24621459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219200"/>
            <a:ext cx="8229600" cy="3530521"/>
          </a:xfrm>
        </p:spPr>
      </p:pic>
    </p:spTree>
    <p:extLst>
      <p:ext uri="{BB962C8B-B14F-4D97-AF65-F5344CB8AC3E}">
        <p14:creationId xmlns:p14="http://schemas.microsoft.com/office/powerpoint/2010/main" val="38873099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143000"/>
            <a:ext cx="8229600" cy="4724400"/>
          </a:xfrm>
        </p:spPr>
      </p:pic>
    </p:spTree>
    <p:extLst>
      <p:ext uri="{BB962C8B-B14F-4D97-AF65-F5344CB8AC3E}">
        <p14:creationId xmlns:p14="http://schemas.microsoft.com/office/powerpoint/2010/main" val="27983892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3565" y="990600"/>
            <a:ext cx="7016870" cy="5135563"/>
          </a:xfrm>
        </p:spPr>
      </p:pic>
    </p:spTree>
    <p:extLst>
      <p:ext uri="{BB962C8B-B14F-4D97-AF65-F5344CB8AC3E}">
        <p14:creationId xmlns:p14="http://schemas.microsoft.com/office/powerpoint/2010/main" val="25454015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494" y="990600"/>
            <a:ext cx="7783012" cy="4724399"/>
          </a:xfrm>
        </p:spPr>
      </p:pic>
    </p:spTree>
    <p:extLst>
      <p:ext uri="{BB962C8B-B14F-4D97-AF65-F5344CB8AC3E}">
        <p14:creationId xmlns:p14="http://schemas.microsoft.com/office/powerpoint/2010/main" val="4043259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0970" y="914400"/>
            <a:ext cx="6922060" cy="5211763"/>
          </a:xfrm>
        </p:spPr>
      </p:pic>
    </p:spTree>
    <p:extLst>
      <p:ext uri="{BB962C8B-B14F-4D97-AF65-F5344CB8AC3E}">
        <p14:creationId xmlns:p14="http://schemas.microsoft.com/office/powerpoint/2010/main" val="41956319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2915" y="990600"/>
            <a:ext cx="7478169" cy="4648200"/>
          </a:xfrm>
        </p:spPr>
      </p:pic>
    </p:spTree>
    <p:extLst>
      <p:ext uri="{BB962C8B-B14F-4D97-AF65-F5344CB8AC3E}">
        <p14:creationId xmlns:p14="http://schemas.microsoft.com/office/powerpoint/2010/main" val="29126987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8599" y="1066800"/>
            <a:ext cx="7706801" cy="4343400"/>
          </a:xfrm>
        </p:spPr>
      </p:pic>
    </p:spTree>
    <p:extLst>
      <p:ext uri="{BB962C8B-B14F-4D97-AF65-F5344CB8AC3E}">
        <p14:creationId xmlns:p14="http://schemas.microsoft.com/office/powerpoint/2010/main" val="25642977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Clipping"/>
          <p:cNvPicPr>
            <a:picLocks noGrp="1" noChangeAspect="1"/>
          </p:cNvPicPr>
          <p:nvPr>
            <p:ph idx="1"/>
          </p:nvPr>
        </p:nvPicPr>
        <p:blipFill rotWithShape="1">
          <a:blip r:embed="rId2">
            <a:extLst>
              <a:ext uri="{28A0092B-C50C-407E-A947-70E740481C1C}">
                <a14:useLocalDpi xmlns:a14="http://schemas.microsoft.com/office/drawing/2010/main" val="0"/>
              </a:ext>
            </a:extLst>
          </a:blip>
          <a:srcRect t="2669"/>
          <a:stretch/>
        </p:blipFill>
        <p:spPr>
          <a:xfrm>
            <a:off x="561415" y="809896"/>
            <a:ext cx="8021170" cy="4524103"/>
          </a:xfrm>
        </p:spPr>
      </p:pic>
    </p:spTree>
    <p:extLst>
      <p:ext uri="{BB962C8B-B14F-4D97-AF65-F5344CB8AC3E}">
        <p14:creationId xmlns:p14="http://schemas.microsoft.com/office/powerpoint/2010/main" val="5757128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dirty="0" smtClean="0"/>
              <a:t>THANK YOU</a:t>
            </a:r>
            <a:endParaRPr lang="en-US" dirty="0"/>
          </a:p>
        </p:txBody>
      </p:sp>
    </p:spTree>
    <p:extLst>
      <p:ext uri="{BB962C8B-B14F-4D97-AF65-F5344CB8AC3E}">
        <p14:creationId xmlns:p14="http://schemas.microsoft.com/office/powerpoint/2010/main" val="3940827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GOALS</a:t>
            </a:r>
            <a:r>
              <a:rPr lang="en-US" dirty="0"/>
              <a:t> </a:t>
            </a:r>
            <a:endParaRPr lang="en-US" dirty="0"/>
          </a:p>
        </p:txBody>
      </p:sp>
      <p:sp>
        <p:nvSpPr>
          <p:cNvPr id="3" name="Content Placeholder 2"/>
          <p:cNvSpPr>
            <a:spLocks noGrp="1"/>
          </p:cNvSpPr>
          <p:nvPr>
            <p:ph idx="1"/>
          </p:nvPr>
        </p:nvSpPr>
        <p:spPr/>
        <p:txBody>
          <a:bodyPr>
            <a:normAutofit/>
          </a:bodyPr>
          <a:lstStyle/>
          <a:p>
            <a:pPr marL="0" indent="0" algn="just">
              <a:buNone/>
            </a:pPr>
            <a:r>
              <a:rPr lang="en-US" dirty="0"/>
              <a:t> </a:t>
            </a:r>
            <a:r>
              <a:rPr lang="en-US" dirty="0" smtClean="0"/>
              <a:t>Understand </a:t>
            </a:r>
            <a:r>
              <a:rPr lang="en-US" dirty="0"/>
              <a:t>how COVID-19 spread over time in different countries and regions. Analyze the cumulative number of confirmed cases, deaths, and recoveries. Visualize data to identify patterns in the distribution of cases, recoveries, and deaths. Apply machine learning models to predict outcomes such as the increase in cases or deaths in the future.</a:t>
            </a:r>
            <a:endParaRPr lang="en-US" dirty="0"/>
          </a:p>
        </p:txBody>
      </p:sp>
    </p:spTree>
    <p:extLst>
      <p:ext uri="{BB962C8B-B14F-4D97-AF65-F5344CB8AC3E}">
        <p14:creationId xmlns:p14="http://schemas.microsoft.com/office/powerpoint/2010/main" val="2716319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METHODOLOGY</a:t>
            </a:r>
            <a:endParaRPr lang="en-US" dirty="0"/>
          </a:p>
        </p:txBody>
      </p:sp>
      <p:sp>
        <p:nvSpPr>
          <p:cNvPr id="3" name="Content Placeholder 2"/>
          <p:cNvSpPr>
            <a:spLocks noGrp="1"/>
          </p:cNvSpPr>
          <p:nvPr>
            <p:ph idx="1"/>
          </p:nvPr>
        </p:nvSpPr>
        <p:spPr/>
        <p:txBody>
          <a:bodyPr>
            <a:normAutofit lnSpcReduction="10000"/>
          </a:bodyPr>
          <a:lstStyle/>
          <a:p>
            <a:pPr marL="0" indent="0" algn="just">
              <a:buNone/>
            </a:pPr>
            <a:r>
              <a:rPr lang="en-US" dirty="0"/>
              <a:t>Data Used I will use data with the following features: </a:t>
            </a:r>
            <a:r>
              <a:rPr lang="en-US" dirty="0" err="1"/>
              <a:t>Lat</a:t>
            </a:r>
            <a:r>
              <a:rPr lang="en-US" dirty="0"/>
              <a:t> (Latitude): To determine geographical locations north or south. Long (Longitude): To determine geographical locations east or west. Date: The date of the daily report. Confirmed: The cumulative number of confirmed cases up to this day. Deaths: The cumulative number of deaths up to this day. Recovered: The cumulative number of recovered cases up to this day.</a:t>
            </a:r>
            <a:endParaRPr lang="en-US" u="sng" dirty="0"/>
          </a:p>
        </p:txBody>
      </p:sp>
    </p:spTree>
    <p:extLst>
      <p:ext uri="{BB962C8B-B14F-4D97-AF65-F5344CB8AC3E}">
        <p14:creationId xmlns:p14="http://schemas.microsoft.com/office/powerpoint/2010/main" val="38779220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METHODOLOGY</a:t>
            </a:r>
            <a:endParaRPr lang="en-US" dirty="0"/>
          </a:p>
        </p:txBody>
      </p:sp>
      <p:sp>
        <p:nvSpPr>
          <p:cNvPr id="3" name="Content Placeholder 2"/>
          <p:cNvSpPr>
            <a:spLocks noGrp="1"/>
          </p:cNvSpPr>
          <p:nvPr>
            <p:ph idx="1"/>
          </p:nvPr>
        </p:nvSpPr>
        <p:spPr/>
        <p:txBody>
          <a:bodyPr>
            <a:normAutofit/>
          </a:bodyPr>
          <a:lstStyle/>
          <a:p>
            <a:pPr marL="0" indent="0" algn="just">
              <a:buNone/>
            </a:pPr>
            <a:r>
              <a:rPr lang="en-US" dirty="0"/>
              <a:t>Steps Import libraries and data. Clean and prepare the data for analysis. Explore and visualize general patterns. Train machine learning models to predict and analyze complex patterns.</a:t>
            </a:r>
            <a:endParaRPr lang="en-US" u="sng" dirty="0"/>
          </a:p>
        </p:txBody>
      </p:sp>
    </p:spTree>
    <p:extLst>
      <p:ext uri="{BB962C8B-B14F-4D97-AF65-F5344CB8AC3E}">
        <p14:creationId xmlns:p14="http://schemas.microsoft.com/office/powerpoint/2010/main" val="17527390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533400"/>
            <a:ext cx="8229600" cy="5071871"/>
          </a:xfrm>
        </p:spPr>
      </p:pic>
    </p:spTree>
    <p:extLst>
      <p:ext uri="{BB962C8B-B14F-4D97-AF65-F5344CB8AC3E}">
        <p14:creationId xmlns:p14="http://schemas.microsoft.com/office/powerpoint/2010/main" val="28020394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762000"/>
            <a:ext cx="8229600" cy="4800600"/>
          </a:xfrm>
        </p:spPr>
      </p:pic>
    </p:spTree>
    <p:extLst>
      <p:ext uri="{BB962C8B-B14F-4D97-AF65-F5344CB8AC3E}">
        <p14:creationId xmlns:p14="http://schemas.microsoft.com/office/powerpoint/2010/main" val="18415723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990600"/>
            <a:ext cx="8229600" cy="4648200"/>
          </a:xfrm>
        </p:spPr>
      </p:pic>
    </p:spTree>
    <p:extLst>
      <p:ext uri="{BB962C8B-B14F-4D97-AF65-F5344CB8AC3E}">
        <p14:creationId xmlns:p14="http://schemas.microsoft.com/office/powerpoint/2010/main" val="6933196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Clipping"/>
          <p:cNvPicPr>
            <a:picLocks noGrp="1" noChangeAspect="1"/>
          </p:cNvPicPr>
          <p:nvPr>
            <p:ph idx="1"/>
          </p:nvPr>
        </p:nvPicPr>
        <p:blipFill rotWithShape="1">
          <a:blip r:embed="rId2">
            <a:extLst>
              <a:ext uri="{28A0092B-C50C-407E-A947-70E740481C1C}">
                <a14:useLocalDpi xmlns:a14="http://schemas.microsoft.com/office/drawing/2010/main" val="0"/>
              </a:ext>
            </a:extLst>
          </a:blip>
          <a:srcRect t="2767"/>
          <a:stretch/>
        </p:blipFill>
        <p:spPr>
          <a:xfrm>
            <a:off x="457200" y="1123406"/>
            <a:ext cx="8229600" cy="4667794"/>
          </a:xfrm>
        </p:spPr>
      </p:pic>
    </p:spTree>
    <p:extLst>
      <p:ext uri="{BB962C8B-B14F-4D97-AF65-F5344CB8AC3E}">
        <p14:creationId xmlns:p14="http://schemas.microsoft.com/office/powerpoint/2010/main" val="25295388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TotalTime>
  <Words>134</Words>
  <Application>Microsoft Office PowerPoint</Application>
  <PresentationFormat>On-screen Show (4:3)</PresentationFormat>
  <Paragraphs>12</Paragraphs>
  <Slides>28</Slides>
  <Notes>0</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Office Theme</vt:lpstr>
      <vt:lpstr>Slipstream</vt:lpstr>
      <vt:lpstr>CAPSTONE PROJECT: A PREDICTIVE MODELLING FOR COVID-19 IN PUBLIC HEALTH</vt:lpstr>
      <vt:lpstr>INTRODUCTION</vt:lpstr>
      <vt:lpstr>GOALS </vt:lpstr>
      <vt:lpstr>METHODOLOGY</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usera</dc:creator>
  <cp:lastModifiedBy>CHESTO</cp:lastModifiedBy>
  <cp:revision>57</cp:revision>
  <dcterms:created xsi:type="dcterms:W3CDTF">2024-09-15T14:19:55Z</dcterms:created>
  <dcterms:modified xsi:type="dcterms:W3CDTF">2024-11-20T11:40:06Z</dcterms:modified>
</cp:coreProperties>
</file>