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4A8D-7943-3AD8-6FA5-F223BFE4F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44A92-C57D-FE5E-5C70-2EEBE5756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FF66-C46E-8E96-6672-9511A4DF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9D53-8F3F-CE6F-A12C-97184301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2D9D-B913-5AAA-B103-AD396A9A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5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F79-8D6F-B674-21B7-FD951975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E0A58-086A-540E-920C-C3EC1AD9F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4F4F-80A4-17D6-D274-8799E810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12F5-2D34-6EB9-AD99-393F0A66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DD90-877E-4D4B-502C-A509546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ACF2A-3B81-78C1-0981-E93CF16F8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10E43-FDAD-264D-00EF-71F55600F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751E-3F98-7A0D-1547-50A11497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1389-1F30-6911-4E52-B7FCC916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081B7-6E35-E9B0-C720-CD949DBF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AFB9-1086-DF54-B278-62C1474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B1E2-9D79-4E8D-DF60-311B1076E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EB7C-5232-715E-93BB-F7C1668D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9811-989D-69AC-A21B-A440A8A6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9F74-1C74-8BD6-F758-28CF1417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A7D2-16EC-325B-E649-BB57F1B8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ED997-58B8-A790-D5CE-A610DF83A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F25C-A863-D479-258C-46794D38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CD04-3EAF-DA4E-14C9-9872CE38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0D5C-7516-4346-EFB7-AA3FCD27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55BE-C893-E7CB-32E6-A103DC39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B95D-2D8C-0255-14C6-61026E764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B62F3-D663-C012-B3A3-0BD0A8AD2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2B28A-A5AC-9F39-5BFE-295ABCE8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9F06D-6932-BAC4-9DED-26C07BF6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1AB4E-46C7-312D-96E8-A48AC15D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2FEA-1C36-7086-86DF-1D696CF8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3F95-E601-32AB-00C1-3B570A6CB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20877-F7FE-9804-ED51-4CEC1D26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00CE5-A038-510F-22FC-07B1AD967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C9059-515E-883D-4992-43CD378A2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FCE5-6FE1-CA90-12E8-9204B2CA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4C9-67A1-1BAD-BE6F-6E533D0E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00882-15F3-C067-2CBF-75329515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EE8E-AFE9-134E-AC2F-7168235C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8DA57-602D-F40F-84B1-4847B445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E376-6700-E9A8-4D73-0465ADFB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810D9-6A22-6997-13F4-6DCFA472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79A52-6EAA-007E-6637-C41A0AF7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F0484-EA52-59EC-55DC-82B1F1FD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9B0D3-956E-1CA9-BAF3-3923E895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8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5BF8-52EB-4C6A-6072-BBD45935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F27-A7F4-3821-19FC-B006DEA5B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6BC9D-5EF8-45B4-50D3-9E0E526DC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A7777-FC79-F884-436D-6F87C1F9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C416-072F-A1AB-4476-A67B6D36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90F3-743E-E33A-6A5E-9C3D4C97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CE2-7568-6357-7B4C-29C7318E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1E598-DFFD-6720-A500-E9AD54A01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9E2A2-93F5-9DA2-EC90-A6788D553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8A329-5EE9-1A79-EF36-121BE43F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BF8-8A03-F21E-A74F-D92D388D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6CCBE-FBCF-B9A4-15BE-4C1B162B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C99FB-7B70-3010-9AAD-E5425CA1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A1365-8F5C-8E31-B1EA-F9D56787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9E23-2681-CC07-DE66-959EB61A0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0DB3D-3A1E-4EA0-B199-900DD3FE08A1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D60D-8688-D918-633A-8471C26DE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64B34-89C4-1388-FEA0-DE725ADD4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0F02-7016-4F85-8471-A046D6A23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162B-7A3B-9B75-7F59-F5818C7C5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1C996-63A9-B45F-215C-B482AD9F9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833A1-CFC7-DDB6-332F-9A91DBB3A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1"/>
          <a:stretch/>
        </p:blipFill>
        <p:spPr>
          <a:xfrm>
            <a:off x="956474" y="455265"/>
            <a:ext cx="850724" cy="567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E4307-0E29-81FB-1611-9F24C1A2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9"/>
          <a:stretch/>
        </p:blipFill>
        <p:spPr>
          <a:xfrm>
            <a:off x="3256553" y="399891"/>
            <a:ext cx="1390092" cy="1574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82B774-5CC4-C968-1B84-C82116BE5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7637"/>
            <a:ext cx="1561324" cy="1381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C268F-5D70-B569-9407-66D9130B2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026" y="2619418"/>
            <a:ext cx="1569328" cy="1466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92DEA-3400-E4D8-FCA1-31B201E2B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74" y="1183453"/>
            <a:ext cx="889272" cy="734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AB10F0-326A-EC8D-611A-2F7E4176E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171" y="4783571"/>
            <a:ext cx="644027" cy="16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 Preston</dc:creator>
  <cp:lastModifiedBy>Chet Preston</cp:lastModifiedBy>
  <cp:revision>3</cp:revision>
  <dcterms:created xsi:type="dcterms:W3CDTF">2024-01-03T19:46:25Z</dcterms:created>
  <dcterms:modified xsi:type="dcterms:W3CDTF">2024-01-03T21:48:00Z</dcterms:modified>
</cp:coreProperties>
</file>