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7324-3473-B824-445C-8EA11C198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FF739-5431-5492-3A37-2168BE8B1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DA9A4-77BE-02D4-2B4F-BD453A9D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7180-7B4A-444F-5BC4-B6D86E09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A514-8AE3-3EC4-D1B8-BA920103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2BF2-1482-1940-7E01-2449EABE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88F93-4C2F-BB2D-8711-1E35E9D2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683C-FA3D-A80F-51A5-A32230F6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A7C9-B4E1-D272-F24E-670AF641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87B3-D205-294C-2FF0-3FCA7E84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A23E2-B71E-DB86-6D21-F2080732C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02A19-EBA1-4FF9-7573-8BC0F6291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D920-0AA5-4899-A60A-0BAABC7C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B891-BFD3-10F1-5D2E-5A999A21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9079-20A9-B664-270B-24866693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26CC-24F6-D6B3-C026-89864332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3DEE-8B50-20B1-5BE1-6FCE3D47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CDE6-3122-43D7-2CD7-BF233630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2BAE-18FD-6FEE-BC70-12844E83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0EF1-0FCD-CC49-CDCE-FF64DC24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17CB-EDA8-1555-D96C-BA169FF3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09F5-968D-A7B3-417E-5FE4D207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3936-8B7F-4123-72E6-D6D494D4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EA22-B507-9399-55EE-E89BAF96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0735-4192-AE13-9FB2-400DCAA5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644E-8B1B-6C9E-FFEF-078CBAD0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6D49-D69C-7DDE-C04E-6DE43A9A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2A801-229E-5923-62D2-6B3A25FB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0CC86-5B8B-E739-9AE8-53D5BDEF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58C3C-66B5-D9AB-80CB-556D0D6E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F9C9D-D31F-21CC-8A95-7E68713B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39D-2050-88AB-EFEF-E4F1E16B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0A3B0-5ADD-CA5A-55C1-01824752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209F-FC2D-D09E-E4E3-1C90124A9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6CF16-D40C-61F1-6C2D-77FE3DF49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36BB9-AEC8-D586-130A-F2F665615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76CFA-B9C0-FA6E-5C35-771E759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1260D-821E-5750-E1F7-12B3DD70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AE66-4F1A-604B-CA7D-843E9D24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30DE-264F-0910-6C5E-33FCD7BB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BAA94-B903-7092-7DC6-E34AE6E8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B158-C17B-4BBC-2512-E7AD5C4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19EB1-7CAD-9400-C8E7-FD861DF2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66081-4569-9550-F170-F564DDC2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9D83D-CEF9-793C-4248-0A65ED19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8D6F-1389-6872-DA83-63AB4F99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1B0-817D-D8AC-EA1A-3056E97A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9D18-D6B7-BDB6-71D7-9A91618F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3C9D-17F6-D94D-5A98-E299D4BFD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B30BD-6829-3097-2F64-785D1B97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54D6E-E8E5-251E-E9C9-68E34495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FA14F-D557-BE98-E621-A5E037D7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0361-B17A-0E8B-D07A-21B9D135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E7FD7-74B9-24B1-C034-3FF9FA463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355D5-D544-5AC7-DA1F-F9D2ECA8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5A6B-D5B9-CA46-6EF5-CA8976B6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0F62B-74DA-03EF-BD12-F8EC56AC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7B0DD-2139-0991-BD9F-F0D51694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C9811-0D31-D214-4703-38CA6C23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4E79-A8DA-309D-95B8-CBD38DB6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8A5C-A5BD-C941-1473-8364151C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A55F-F21A-4675-B536-EFEC5477AB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B522-ABAF-85BA-6381-D912D726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D910-54FD-8EB1-87F3-1EACDE4BE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46EAD-62AE-4F67-8DE4-D1340B199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8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12E43-1C88-DE38-C7A1-74937555A101}"/>
              </a:ext>
            </a:extLst>
          </p:cNvPr>
          <p:cNvSpPr/>
          <p:nvPr/>
        </p:nvSpPr>
        <p:spPr>
          <a:xfrm>
            <a:off x="193964" y="3156527"/>
            <a:ext cx="11656291" cy="544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Desks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2E170-C94D-32CE-2C16-3905DF1DAA30}"/>
              </a:ext>
            </a:extLst>
          </p:cNvPr>
          <p:cNvSpPr/>
          <p:nvPr/>
        </p:nvSpPr>
        <p:spPr>
          <a:xfrm>
            <a:off x="193964" y="6172199"/>
            <a:ext cx="11656291" cy="5449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Desks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44685B-61B8-BF08-5C42-AC644E75A904}"/>
              </a:ext>
            </a:extLst>
          </p:cNvPr>
          <p:cNvSpPr/>
          <p:nvPr/>
        </p:nvSpPr>
        <p:spPr>
          <a:xfrm>
            <a:off x="868218" y="4066309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 Quad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B14913-C9A3-6FB7-E075-6F6514DA174D}"/>
              </a:ext>
            </a:extLst>
          </p:cNvPr>
          <p:cNvSpPr/>
          <p:nvPr/>
        </p:nvSpPr>
        <p:spPr>
          <a:xfrm>
            <a:off x="868218" y="5031509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 Solo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D9BB61-3CC1-ECF5-E3BA-C1FC0150BB7E}"/>
              </a:ext>
            </a:extLst>
          </p:cNvPr>
          <p:cNvSpPr/>
          <p:nvPr/>
        </p:nvSpPr>
        <p:spPr>
          <a:xfrm>
            <a:off x="5140036" y="5031509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RE-1 Quad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BEC060-FA0C-2B0B-22F9-ACA4BAEC7A3F}"/>
              </a:ext>
            </a:extLst>
          </p:cNvPr>
          <p:cNvSpPr/>
          <p:nvPr/>
        </p:nvSpPr>
        <p:spPr>
          <a:xfrm>
            <a:off x="10099964" y="4066309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RE-2 Solo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F2409D-A2A7-1C22-448E-BFBB03D24C14}"/>
              </a:ext>
            </a:extLst>
          </p:cNvPr>
          <p:cNvSpPr/>
          <p:nvPr/>
        </p:nvSpPr>
        <p:spPr>
          <a:xfrm>
            <a:off x="10099964" y="5031509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RE-2 Quad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66BA42-F5F0-09BE-3380-246A91CF443A}"/>
              </a:ext>
            </a:extLst>
          </p:cNvPr>
          <p:cNvSpPr/>
          <p:nvPr/>
        </p:nvSpPr>
        <p:spPr>
          <a:xfrm>
            <a:off x="1376219" y="1473199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TC2 Quad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D5CC7C-4E95-CDCD-5B05-811B5F1CD0AD}"/>
              </a:ext>
            </a:extLst>
          </p:cNvPr>
          <p:cNvSpPr/>
          <p:nvPr/>
        </p:nvSpPr>
        <p:spPr>
          <a:xfrm>
            <a:off x="1376219" y="2336801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TC2 Solo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6179FD-9FAF-4C1A-8E8D-CE257EF1C4E8}"/>
              </a:ext>
            </a:extLst>
          </p:cNvPr>
          <p:cNvSpPr/>
          <p:nvPr/>
        </p:nvSpPr>
        <p:spPr>
          <a:xfrm>
            <a:off x="4890655" y="1473199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TC1 Quad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99EA69-3DFD-A7A4-290E-0C69C21C9A99}"/>
              </a:ext>
            </a:extLst>
          </p:cNvPr>
          <p:cNvSpPr/>
          <p:nvPr/>
        </p:nvSpPr>
        <p:spPr>
          <a:xfrm>
            <a:off x="4890655" y="2336801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TC1 Solo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CA80A0-29F7-D75B-D1DF-84D961C6AE31}"/>
              </a:ext>
            </a:extLst>
          </p:cNvPr>
          <p:cNvSpPr/>
          <p:nvPr/>
        </p:nvSpPr>
        <p:spPr>
          <a:xfrm>
            <a:off x="8294255" y="1475508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TC3 Quad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F91022-5A1A-532B-6334-7A25DCEDA449}"/>
              </a:ext>
            </a:extLst>
          </p:cNvPr>
          <p:cNvSpPr/>
          <p:nvPr/>
        </p:nvSpPr>
        <p:spPr>
          <a:xfrm>
            <a:off x="8294255" y="2339110"/>
            <a:ext cx="1376218" cy="7758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TC3 Solo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E8B19F-6EFC-ED7B-0201-774C978126DA}"/>
              </a:ext>
            </a:extLst>
          </p:cNvPr>
          <p:cNvSpPr/>
          <p:nvPr/>
        </p:nvSpPr>
        <p:spPr>
          <a:xfrm>
            <a:off x="489527" y="133929"/>
            <a:ext cx="2059709" cy="10760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984DDB-6CE7-7227-60C2-CEED14B8BC46}"/>
              </a:ext>
            </a:extLst>
          </p:cNvPr>
          <p:cNvSpPr/>
          <p:nvPr/>
        </p:nvSpPr>
        <p:spPr>
          <a:xfrm>
            <a:off x="3255818" y="138550"/>
            <a:ext cx="2059709" cy="10760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FA2112-8D54-4C42-7751-EA9B4890FA94}"/>
              </a:ext>
            </a:extLst>
          </p:cNvPr>
          <p:cNvSpPr/>
          <p:nvPr/>
        </p:nvSpPr>
        <p:spPr>
          <a:xfrm>
            <a:off x="6096000" y="133929"/>
            <a:ext cx="2059709" cy="10760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2D0203-B14D-3A30-DF98-E0C71EB58D1B}"/>
              </a:ext>
            </a:extLst>
          </p:cNvPr>
          <p:cNvSpPr/>
          <p:nvPr/>
        </p:nvSpPr>
        <p:spPr>
          <a:xfrm>
            <a:off x="9070109" y="140855"/>
            <a:ext cx="2059709" cy="107603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FE687-2350-A9BC-20A6-83F702996033}"/>
              </a:ext>
            </a:extLst>
          </p:cNvPr>
          <p:cNvSpPr txBox="1"/>
          <p:nvPr/>
        </p:nvSpPr>
        <p:spPr>
          <a:xfrm>
            <a:off x="0" y="1320985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Wire 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4E429-EA2D-988D-A30F-05FD7DFC86C3}"/>
              </a:ext>
            </a:extLst>
          </p:cNvPr>
          <p:cNvSpPr txBox="1"/>
          <p:nvPr/>
        </p:nvSpPr>
        <p:spPr>
          <a:xfrm>
            <a:off x="526472" y="133929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37221-E12B-DD23-B008-4A8BEA5256CC}"/>
              </a:ext>
            </a:extLst>
          </p:cNvPr>
          <p:cNvSpPr txBox="1"/>
          <p:nvPr/>
        </p:nvSpPr>
        <p:spPr>
          <a:xfrm>
            <a:off x="824344" y="5015348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73F3C1-47E1-B3DA-509C-7C38442E0FF4}"/>
              </a:ext>
            </a:extLst>
          </p:cNvPr>
          <p:cNvSpPr txBox="1"/>
          <p:nvPr/>
        </p:nvSpPr>
        <p:spPr>
          <a:xfrm>
            <a:off x="10099962" y="5022274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D44DD-1BE4-13DC-175A-43E25C14B073}"/>
              </a:ext>
            </a:extLst>
          </p:cNvPr>
          <p:cNvSpPr txBox="1"/>
          <p:nvPr/>
        </p:nvSpPr>
        <p:spPr>
          <a:xfrm>
            <a:off x="5135417" y="4983017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A3E19A-AB69-7602-7E77-92FF4AFA5109}"/>
              </a:ext>
            </a:extLst>
          </p:cNvPr>
          <p:cNvSpPr txBox="1"/>
          <p:nvPr/>
        </p:nvSpPr>
        <p:spPr>
          <a:xfrm>
            <a:off x="8289636" y="2311464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72B3E-92FB-737B-4A50-D955E045D830}"/>
              </a:ext>
            </a:extLst>
          </p:cNvPr>
          <p:cNvSpPr txBox="1"/>
          <p:nvPr/>
        </p:nvSpPr>
        <p:spPr>
          <a:xfrm>
            <a:off x="4890654" y="2311464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0AFF2-5BD4-7E25-0A3E-30187D4F0692}"/>
              </a:ext>
            </a:extLst>
          </p:cNvPr>
          <p:cNvSpPr txBox="1"/>
          <p:nvPr/>
        </p:nvSpPr>
        <p:spPr>
          <a:xfrm>
            <a:off x="1350817" y="2286059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73167-8D1C-223D-6BC7-4B55A6ABC7A9}"/>
              </a:ext>
            </a:extLst>
          </p:cNvPr>
          <p:cNvSpPr txBox="1"/>
          <p:nvPr/>
        </p:nvSpPr>
        <p:spPr>
          <a:xfrm>
            <a:off x="8289637" y="1450298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0D13CC-EC68-201B-5418-3223BA25166C}"/>
              </a:ext>
            </a:extLst>
          </p:cNvPr>
          <p:cNvSpPr txBox="1"/>
          <p:nvPr/>
        </p:nvSpPr>
        <p:spPr>
          <a:xfrm>
            <a:off x="4890654" y="1427206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8A5D19-C7A8-FFBE-8B96-11C10062B83B}"/>
              </a:ext>
            </a:extLst>
          </p:cNvPr>
          <p:cNvSpPr txBox="1"/>
          <p:nvPr/>
        </p:nvSpPr>
        <p:spPr>
          <a:xfrm>
            <a:off x="1366982" y="1450298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A19349-BC5B-A77B-2016-46F2E150C7F1}"/>
              </a:ext>
            </a:extLst>
          </p:cNvPr>
          <p:cNvSpPr txBox="1"/>
          <p:nvPr/>
        </p:nvSpPr>
        <p:spPr>
          <a:xfrm>
            <a:off x="9081653" y="145478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3D4726-FC1E-4B34-3B39-3E3D9219E634}"/>
              </a:ext>
            </a:extLst>
          </p:cNvPr>
          <p:cNvSpPr txBox="1"/>
          <p:nvPr/>
        </p:nvSpPr>
        <p:spPr>
          <a:xfrm>
            <a:off x="6197599" y="126998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4A86EE-5A08-CC55-8CFB-27CA98429825}"/>
              </a:ext>
            </a:extLst>
          </p:cNvPr>
          <p:cNvSpPr txBox="1"/>
          <p:nvPr/>
        </p:nvSpPr>
        <p:spPr>
          <a:xfrm>
            <a:off x="3329708" y="143164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B21EFA-B6B8-9978-F0DF-9B36F46AADAF}"/>
              </a:ext>
            </a:extLst>
          </p:cNvPr>
          <p:cNvSpPr txBox="1"/>
          <p:nvPr/>
        </p:nvSpPr>
        <p:spPr>
          <a:xfrm>
            <a:off x="861290" y="4050089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323119-A466-04DC-D4A4-961AAAAFCCE4}"/>
              </a:ext>
            </a:extLst>
          </p:cNvPr>
          <p:cNvSpPr txBox="1"/>
          <p:nvPr/>
        </p:nvSpPr>
        <p:spPr>
          <a:xfrm>
            <a:off x="10099961" y="4052397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363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Blue Origin, LLC.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 Preston</dc:creator>
  <cp:lastModifiedBy>Chet Preston</cp:lastModifiedBy>
  <cp:revision>2</cp:revision>
  <dcterms:created xsi:type="dcterms:W3CDTF">2024-05-24T20:28:00Z</dcterms:created>
  <dcterms:modified xsi:type="dcterms:W3CDTF">2024-05-24T20:44:03Z</dcterms:modified>
</cp:coreProperties>
</file>