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719310" cy="106934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5300472"/>
            <a:ext cx="6769607" cy="254050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2915411"/>
            <a:ext cx="6188964" cy="1955291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892237" y="1665655"/>
            <a:ext cx="5109845" cy="11791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algn="r" rtl="0" eaLnBrk="0">
              <a:lnSpc>
                <a:spcPct val="99000"/>
              </a:lnSpc>
            </a:pPr>
            <a:endParaRPr lang="en-US" altLang="en-US" sz="21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815"/>
              </a:lnSpc>
              <a:spcBef>
                <a:spcPts val="460"/>
              </a:spcBef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网络的相关概念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1100" dirty="0"/>
          </a:p>
          <a:p>
            <a:pPr marL="191770" algn="l" rtl="0" eaLnBrk="0">
              <a:lnSpc>
                <a:spcPct val="95000"/>
              </a:lnSpc>
              <a:spcBef>
                <a:spcPts val="0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21.1.1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</a:t>
            </a:r>
            <a:endParaRPr lang="en-US" altLang="en-US" sz="1500" dirty="0"/>
          </a:p>
        </p:txBody>
      </p:sp>
      <p:sp>
        <p:nvSpPr>
          <p:cNvPr id="14" name="textbox 14"/>
          <p:cNvSpPr/>
          <p:nvPr/>
        </p:nvSpPr>
        <p:spPr>
          <a:xfrm>
            <a:off x="1071816" y="7950263"/>
            <a:ext cx="1217930" cy="23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21.1.3   ip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</a:t>
            </a:r>
            <a:endParaRPr lang="en-US" altLang="en-US" sz="1500" dirty="0"/>
          </a:p>
        </p:txBody>
      </p:sp>
      <p:sp>
        <p:nvSpPr>
          <p:cNvPr id="16" name="textbox 16"/>
          <p:cNvSpPr/>
          <p:nvPr/>
        </p:nvSpPr>
        <p:spPr>
          <a:xfrm>
            <a:off x="1071816" y="4978463"/>
            <a:ext cx="1022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21.1.2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</a:t>
            </a:r>
            <a:endParaRPr lang="en-US" altLang="en-US" sz="1500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871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table 182"/>
          <p:cNvGraphicFramePr>
            <a:graphicFrameLocks noGrp="1"/>
          </p:cNvGraphicFramePr>
          <p:nvPr/>
        </p:nvGraphicFramePr>
        <p:xfrm>
          <a:off x="828801" y="4406264"/>
          <a:ext cx="8061959" cy="47656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4762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123000"/>
                        </a:lnSpc>
                        <a:spcBef>
                          <a:spcPts val="119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14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ketTCP02Server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table 184"/>
          <p:cNvGraphicFramePr>
            <a:graphicFrameLocks noGrp="1"/>
          </p:cNvGraphicFramePr>
          <p:nvPr/>
        </p:nvGraphicFramePr>
        <p:xfrm>
          <a:off x="828801" y="1619884"/>
          <a:ext cx="8061959" cy="120078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11976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44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6" name="picture 1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3285743"/>
            <a:ext cx="5602223" cy="1042416"/>
          </a:xfrm>
          <a:prstGeom prst="rect">
            <a:avLst/>
          </a:prstGeom>
        </p:spPr>
      </p:pic>
      <p:sp>
        <p:nvSpPr>
          <p:cNvPr id="188" name="textbox 188"/>
          <p:cNvSpPr/>
          <p:nvPr/>
        </p:nvSpPr>
        <p:spPr>
          <a:xfrm>
            <a:off x="1071816" y="2911919"/>
            <a:ext cx="4097654" cy="233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21.4.3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3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使用字节流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SocketTCP02.java</a:t>
            </a:r>
            <a:endParaRPr lang="en-US" altLang="en-US" sz="1500" dirty="0"/>
          </a:p>
        </p:txBody>
      </p:sp>
      <p:pic>
        <p:nvPicPr>
          <p:cNvPr id="196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98" name="textbox 19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880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table 202"/>
          <p:cNvGraphicFramePr>
            <a:graphicFrameLocks noGrp="1"/>
          </p:cNvGraphicFramePr>
          <p:nvPr/>
        </p:nvGraphicFramePr>
        <p:xfrm>
          <a:off x="600201" y="187451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9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根据读取到的实际长度，显示内容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相关联的输出流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clie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设置结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束标记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9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nOutput();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0" name="picture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881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table 216"/>
          <p:cNvGraphicFramePr>
            <a:graphicFrameLocks noGrp="1"/>
          </p:cNvGraphicFramePr>
          <p:nvPr/>
        </p:nvGraphicFramePr>
        <p:xfrm>
          <a:off x="770381" y="161988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29813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681355" algn="l" rtl="0" eaLnBrk="0">
                        <a:lnSpc>
                          <a:spcPct val="83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//6.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242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8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cketTCP02Client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4" name="picture 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882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th"/>
          <p:cNvSpPr/>
          <p:nvPr/>
        </p:nvSpPr>
        <p:spPr>
          <a:xfrm>
            <a:off x="2372867" y="3058667"/>
            <a:ext cx="4905755" cy="4936236"/>
          </a:xfrm>
          <a:custGeom>
            <a:avLst/>
            <a:gdLst/>
            <a:ahLst/>
            <a:cxnLst/>
            <a:rect l="0" t="0" r="0" b="0"/>
            <a:pathLst>
              <a:path w="7725" h="7773">
                <a:moveTo>
                  <a:pt x="1051" y="7586"/>
                </a:moveTo>
                <a:lnTo>
                  <a:pt x="1312" y="7324"/>
                </a:lnTo>
                <a:lnTo>
                  <a:pt x="1147" y="7156"/>
                </a:lnTo>
                <a:lnTo>
                  <a:pt x="1027" y="7276"/>
                </a:lnTo>
                <a:lnTo>
                  <a:pt x="1087" y="7339"/>
                </a:lnTo>
                <a:lnTo>
                  <a:pt x="1000" y="7425"/>
                </a:lnTo>
                <a:lnTo>
                  <a:pt x="302" y="6724"/>
                </a:lnTo>
                <a:lnTo>
                  <a:pt x="508" y="6518"/>
                </a:lnTo>
                <a:lnTo>
                  <a:pt x="367" y="6379"/>
                </a:lnTo>
                <a:lnTo>
                  <a:pt x="112" y="6633"/>
                </a:lnTo>
                <a:lnTo>
                  <a:pt x="0" y="6520"/>
                </a:lnTo>
                <a:lnTo>
                  <a:pt x="254" y="6266"/>
                </a:lnTo>
                <a:lnTo>
                  <a:pt x="52" y="6064"/>
                </a:lnTo>
                <a:lnTo>
                  <a:pt x="143" y="5973"/>
                </a:lnTo>
                <a:lnTo>
                  <a:pt x="345" y="6175"/>
                </a:lnTo>
                <a:lnTo>
                  <a:pt x="578" y="5942"/>
                </a:lnTo>
                <a:lnTo>
                  <a:pt x="691" y="6055"/>
                </a:lnTo>
                <a:lnTo>
                  <a:pt x="458" y="6288"/>
                </a:lnTo>
                <a:lnTo>
                  <a:pt x="597" y="6429"/>
                </a:lnTo>
                <a:lnTo>
                  <a:pt x="803" y="6223"/>
                </a:lnTo>
                <a:lnTo>
                  <a:pt x="1495" y="6912"/>
                </a:lnTo>
                <a:lnTo>
                  <a:pt x="1408" y="6998"/>
                </a:lnTo>
                <a:lnTo>
                  <a:pt x="1356" y="6948"/>
                </a:lnTo>
                <a:lnTo>
                  <a:pt x="1236" y="7068"/>
                </a:lnTo>
                <a:lnTo>
                  <a:pt x="1404" y="7233"/>
                </a:lnTo>
                <a:lnTo>
                  <a:pt x="1663" y="6974"/>
                </a:lnTo>
                <a:lnTo>
                  <a:pt x="1776" y="7087"/>
                </a:lnTo>
                <a:lnTo>
                  <a:pt x="1516" y="7346"/>
                </a:lnTo>
                <a:lnTo>
                  <a:pt x="1852" y="7684"/>
                </a:lnTo>
                <a:lnTo>
                  <a:pt x="1764" y="7773"/>
                </a:lnTo>
                <a:lnTo>
                  <a:pt x="1425" y="7437"/>
                </a:lnTo>
                <a:lnTo>
                  <a:pt x="1163" y="7699"/>
                </a:lnTo>
                <a:lnTo>
                  <a:pt x="1051" y="7586"/>
                </a:lnTo>
                <a:close/>
                <a:moveTo>
                  <a:pt x="1315" y="6631"/>
                </a:moveTo>
                <a:lnTo>
                  <a:pt x="1540" y="6405"/>
                </a:lnTo>
                <a:lnTo>
                  <a:pt x="1293" y="6155"/>
                </a:lnTo>
                <a:lnTo>
                  <a:pt x="1091" y="6357"/>
                </a:lnTo>
                <a:lnTo>
                  <a:pt x="979" y="6244"/>
                </a:lnTo>
                <a:lnTo>
                  <a:pt x="1178" y="6043"/>
                </a:lnTo>
                <a:lnTo>
                  <a:pt x="964" y="5829"/>
                </a:lnTo>
                <a:lnTo>
                  <a:pt x="743" y="6050"/>
                </a:lnTo>
                <a:lnTo>
                  <a:pt x="628" y="5935"/>
                </a:lnTo>
                <a:lnTo>
                  <a:pt x="849" y="5714"/>
                </a:lnTo>
                <a:lnTo>
                  <a:pt x="633" y="5498"/>
                </a:lnTo>
                <a:lnTo>
                  <a:pt x="731" y="5402"/>
                </a:lnTo>
                <a:lnTo>
                  <a:pt x="947" y="5618"/>
                </a:lnTo>
                <a:lnTo>
                  <a:pt x="1267" y="5299"/>
                </a:lnTo>
                <a:lnTo>
                  <a:pt x="1382" y="5414"/>
                </a:lnTo>
                <a:lnTo>
                  <a:pt x="1063" y="5733"/>
                </a:lnTo>
                <a:lnTo>
                  <a:pt x="1276" y="5947"/>
                </a:lnTo>
                <a:lnTo>
                  <a:pt x="1550" y="5673"/>
                </a:lnTo>
                <a:lnTo>
                  <a:pt x="1663" y="5786"/>
                </a:lnTo>
                <a:lnTo>
                  <a:pt x="1389" y="6060"/>
                </a:lnTo>
                <a:lnTo>
                  <a:pt x="1636" y="6307"/>
                </a:lnTo>
                <a:lnTo>
                  <a:pt x="1958" y="5985"/>
                </a:lnTo>
                <a:lnTo>
                  <a:pt x="2023" y="6055"/>
                </a:lnTo>
                <a:lnTo>
                  <a:pt x="2083" y="6117"/>
                </a:lnTo>
                <a:lnTo>
                  <a:pt x="2138" y="6175"/>
                </a:lnTo>
                <a:lnTo>
                  <a:pt x="2186" y="6228"/>
                </a:lnTo>
                <a:lnTo>
                  <a:pt x="2227" y="6273"/>
                </a:lnTo>
                <a:lnTo>
                  <a:pt x="2263" y="6314"/>
                </a:lnTo>
                <a:lnTo>
                  <a:pt x="2292" y="6348"/>
                </a:lnTo>
                <a:lnTo>
                  <a:pt x="2316" y="6376"/>
                </a:lnTo>
                <a:lnTo>
                  <a:pt x="2335" y="6400"/>
                </a:lnTo>
                <a:lnTo>
                  <a:pt x="2352" y="6424"/>
                </a:lnTo>
                <a:lnTo>
                  <a:pt x="2368" y="6448"/>
                </a:lnTo>
                <a:lnTo>
                  <a:pt x="2380" y="6470"/>
                </a:lnTo>
                <a:lnTo>
                  <a:pt x="2390" y="6494"/>
                </a:lnTo>
                <a:lnTo>
                  <a:pt x="2397" y="6515"/>
                </a:lnTo>
                <a:lnTo>
                  <a:pt x="2404" y="6537"/>
                </a:lnTo>
                <a:lnTo>
                  <a:pt x="2407" y="6556"/>
                </a:lnTo>
                <a:lnTo>
                  <a:pt x="2407" y="6578"/>
                </a:lnTo>
                <a:lnTo>
                  <a:pt x="2407" y="6597"/>
                </a:lnTo>
                <a:lnTo>
                  <a:pt x="2402" y="6616"/>
                </a:lnTo>
                <a:lnTo>
                  <a:pt x="2395" y="6635"/>
                </a:lnTo>
                <a:lnTo>
                  <a:pt x="2388" y="6655"/>
                </a:lnTo>
                <a:lnTo>
                  <a:pt x="2376" y="6672"/>
                </a:lnTo>
                <a:lnTo>
                  <a:pt x="2364" y="6691"/>
                </a:lnTo>
                <a:lnTo>
                  <a:pt x="2347" y="6708"/>
                </a:lnTo>
                <a:lnTo>
                  <a:pt x="2287" y="6765"/>
                </a:lnTo>
                <a:lnTo>
                  <a:pt x="2232" y="6818"/>
                </a:lnTo>
                <a:lnTo>
                  <a:pt x="2200" y="6794"/>
                </a:lnTo>
                <a:lnTo>
                  <a:pt x="2164" y="6768"/>
                </a:lnTo>
                <a:lnTo>
                  <a:pt x="2124" y="6741"/>
                </a:lnTo>
                <a:lnTo>
                  <a:pt x="2083" y="6712"/>
                </a:lnTo>
                <a:lnTo>
                  <a:pt x="2116" y="6688"/>
                </a:lnTo>
                <a:lnTo>
                  <a:pt x="2148" y="6662"/>
                </a:lnTo>
                <a:lnTo>
                  <a:pt x="2176" y="6635"/>
                </a:lnTo>
                <a:lnTo>
                  <a:pt x="2208" y="6607"/>
                </a:lnTo>
                <a:lnTo>
                  <a:pt x="2215" y="6597"/>
                </a:lnTo>
                <a:lnTo>
                  <a:pt x="2222" y="6588"/>
                </a:lnTo>
                <a:lnTo>
                  <a:pt x="2227" y="6580"/>
                </a:lnTo>
                <a:lnTo>
                  <a:pt x="2232" y="6571"/>
                </a:lnTo>
                <a:lnTo>
                  <a:pt x="2236" y="6561"/>
                </a:lnTo>
                <a:lnTo>
                  <a:pt x="2239" y="6552"/>
                </a:lnTo>
                <a:lnTo>
                  <a:pt x="2239" y="6540"/>
                </a:lnTo>
                <a:lnTo>
                  <a:pt x="2239" y="6530"/>
                </a:lnTo>
                <a:lnTo>
                  <a:pt x="2236" y="6520"/>
                </a:lnTo>
                <a:lnTo>
                  <a:pt x="2234" y="6508"/>
                </a:lnTo>
                <a:lnTo>
                  <a:pt x="2232" y="6499"/>
                </a:lnTo>
                <a:lnTo>
                  <a:pt x="2227" y="6487"/>
                </a:lnTo>
                <a:lnTo>
                  <a:pt x="2220" y="6475"/>
                </a:lnTo>
                <a:lnTo>
                  <a:pt x="2212" y="6463"/>
                </a:lnTo>
                <a:lnTo>
                  <a:pt x="2205" y="6451"/>
                </a:lnTo>
                <a:lnTo>
                  <a:pt x="2196" y="6439"/>
                </a:lnTo>
                <a:lnTo>
                  <a:pt x="2174" y="6415"/>
                </a:lnTo>
                <a:lnTo>
                  <a:pt x="2155" y="6391"/>
                </a:lnTo>
                <a:lnTo>
                  <a:pt x="2131" y="6362"/>
                </a:lnTo>
                <a:lnTo>
                  <a:pt x="2104" y="6333"/>
                </a:lnTo>
                <a:lnTo>
                  <a:pt x="2076" y="6302"/>
                </a:lnTo>
                <a:lnTo>
                  <a:pt x="2044" y="6268"/>
                </a:lnTo>
                <a:lnTo>
                  <a:pt x="1977" y="6199"/>
                </a:lnTo>
                <a:lnTo>
                  <a:pt x="1752" y="6422"/>
                </a:lnTo>
                <a:lnTo>
                  <a:pt x="2433" y="7104"/>
                </a:lnTo>
                <a:lnTo>
                  <a:pt x="2335" y="7200"/>
                </a:lnTo>
                <a:lnTo>
                  <a:pt x="1656" y="6520"/>
                </a:lnTo>
                <a:lnTo>
                  <a:pt x="1430" y="6746"/>
                </a:lnTo>
                <a:lnTo>
                  <a:pt x="1315" y="6631"/>
                </a:lnTo>
                <a:close/>
                <a:moveTo>
                  <a:pt x="923" y="7173"/>
                </a:moveTo>
                <a:lnTo>
                  <a:pt x="1252" y="6844"/>
                </a:lnTo>
                <a:lnTo>
                  <a:pt x="1084" y="6674"/>
                </a:lnTo>
                <a:lnTo>
                  <a:pt x="753" y="7005"/>
                </a:lnTo>
                <a:lnTo>
                  <a:pt x="923" y="7173"/>
                </a:lnTo>
                <a:close/>
                <a:moveTo>
                  <a:pt x="820" y="6410"/>
                </a:moveTo>
                <a:lnTo>
                  <a:pt x="491" y="6741"/>
                </a:lnTo>
                <a:lnTo>
                  <a:pt x="655" y="6907"/>
                </a:lnTo>
                <a:lnTo>
                  <a:pt x="986" y="6575"/>
                </a:lnTo>
                <a:lnTo>
                  <a:pt x="820" y="6410"/>
                </a:lnTo>
              </a:path>
              <a:path w="7725" h="7773">
                <a:moveTo>
                  <a:pt x="2179" y="4826"/>
                </a:moveTo>
                <a:lnTo>
                  <a:pt x="2376" y="4629"/>
                </a:lnTo>
                <a:lnTo>
                  <a:pt x="2188" y="4380"/>
                </a:lnTo>
                <a:lnTo>
                  <a:pt x="1917" y="4653"/>
                </a:lnTo>
                <a:lnTo>
                  <a:pt x="1802" y="4538"/>
                </a:lnTo>
                <a:lnTo>
                  <a:pt x="2484" y="3854"/>
                </a:lnTo>
                <a:lnTo>
                  <a:pt x="2599" y="3969"/>
                </a:lnTo>
                <a:lnTo>
                  <a:pt x="2292" y="4279"/>
                </a:lnTo>
                <a:lnTo>
                  <a:pt x="2472" y="4533"/>
                </a:lnTo>
                <a:lnTo>
                  <a:pt x="2762" y="4245"/>
                </a:lnTo>
                <a:lnTo>
                  <a:pt x="3633" y="5116"/>
                </a:lnTo>
                <a:lnTo>
                  <a:pt x="3540" y="5210"/>
                </a:lnTo>
                <a:lnTo>
                  <a:pt x="2784" y="4454"/>
                </a:lnTo>
                <a:lnTo>
                  <a:pt x="2388" y="4850"/>
                </a:lnTo>
                <a:lnTo>
                  <a:pt x="3144" y="5606"/>
                </a:lnTo>
                <a:lnTo>
                  <a:pt x="3050" y="5700"/>
                </a:lnTo>
                <a:lnTo>
                  <a:pt x="2179" y="4826"/>
                </a:lnTo>
                <a:close/>
                <a:moveTo>
                  <a:pt x="2652" y="4800"/>
                </a:moveTo>
                <a:lnTo>
                  <a:pt x="2745" y="4708"/>
                </a:lnTo>
                <a:lnTo>
                  <a:pt x="2844" y="4804"/>
                </a:lnTo>
                <a:lnTo>
                  <a:pt x="2930" y="4893"/>
                </a:lnTo>
                <a:lnTo>
                  <a:pt x="3007" y="4975"/>
                </a:lnTo>
                <a:lnTo>
                  <a:pt x="3074" y="5044"/>
                </a:lnTo>
                <a:lnTo>
                  <a:pt x="3132" y="5107"/>
                </a:lnTo>
                <a:lnTo>
                  <a:pt x="3156" y="5133"/>
                </a:lnTo>
                <a:lnTo>
                  <a:pt x="3177" y="5160"/>
                </a:lnTo>
                <a:lnTo>
                  <a:pt x="3196" y="5184"/>
                </a:lnTo>
                <a:lnTo>
                  <a:pt x="3213" y="5203"/>
                </a:lnTo>
                <a:lnTo>
                  <a:pt x="3228" y="5222"/>
                </a:lnTo>
                <a:lnTo>
                  <a:pt x="3240" y="5239"/>
                </a:lnTo>
                <a:lnTo>
                  <a:pt x="3261" y="5268"/>
                </a:lnTo>
                <a:lnTo>
                  <a:pt x="3283" y="5296"/>
                </a:lnTo>
                <a:lnTo>
                  <a:pt x="3302" y="5325"/>
                </a:lnTo>
                <a:lnTo>
                  <a:pt x="3321" y="5354"/>
                </a:lnTo>
                <a:lnTo>
                  <a:pt x="3408" y="5349"/>
                </a:lnTo>
                <a:lnTo>
                  <a:pt x="3494" y="5342"/>
                </a:lnTo>
                <a:lnTo>
                  <a:pt x="3578" y="5340"/>
                </a:lnTo>
                <a:lnTo>
                  <a:pt x="3662" y="5335"/>
                </a:lnTo>
                <a:lnTo>
                  <a:pt x="3746" y="5332"/>
                </a:lnTo>
                <a:lnTo>
                  <a:pt x="3828" y="5330"/>
                </a:lnTo>
                <a:lnTo>
                  <a:pt x="3907" y="5330"/>
                </a:lnTo>
                <a:lnTo>
                  <a:pt x="3986" y="5330"/>
                </a:lnTo>
                <a:lnTo>
                  <a:pt x="4032" y="5510"/>
                </a:lnTo>
                <a:lnTo>
                  <a:pt x="3955" y="5505"/>
                </a:lnTo>
                <a:lnTo>
                  <a:pt x="3876" y="5503"/>
                </a:lnTo>
                <a:lnTo>
                  <a:pt x="3799" y="5500"/>
                </a:lnTo>
                <a:lnTo>
                  <a:pt x="3720" y="5500"/>
                </a:lnTo>
                <a:lnTo>
                  <a:pt x="3640" y="5500"/>
                </a:lnTo>
                <a:lnTo>
                  <a:pt x="3559" y="5500"/>
                </a:lnTo>
                <a:lnTo>
                  <a:pt x="3477" y="5503"/>
                </a:lnTo>
                <a:lnTo>
                  <a:pt x="3396" y="5505"/>
                </a:lnTo>
                <a:lnTo>
                  <a:pt x="3410" y="5541"/>
                </a:lnTo>
                <a:lnTo>
                  <a:pt x="3424" y="5580"/>
                </a:lnTo>
                <a:lnTo>
                  <a:pt x="3434" y="5618"/>
                </a:lnTo>
                <a:lnTo>
                  <a:pt x="3446" y="5656"/>
                </a:lnTo>
                <a:lnTo>
                  <a:pt x="3453" y="5695"/>
                </a:lnTo>
                <a:lnTo>
                  <a:pt x="3460" y="5735"/>
                </a:lnTo>
                <a:lnTo>
                  <a:pt x="3465" y="5774"/>
                </a:lnTo>
                <a:lnTo>
                  <a:pt x="3468" y="5812"/>
                </a:lnTo>
                <a:lnTo>
                  <a:pt x="3470" y="5853"/>
                </a:lnTo>
                <a:lnTo>
                  <a:pt x="3470" y="5894"/>
                </a:lnTo>
                <a:lnTo>
                  <a:pt x="3468" y="5935"/>
                </a:lnTo>
                <a:lnTo>
                  <a:pt x="3465" y="5975"/>
                </a:lnTo>
                <a:lnTo>
                  <a:pt x="3460" y="6016"/>
                </a:lnTo>
                <a:lnTo>
                  <a:pt x="3453" y="6057"/>
                </a:lnTo>
                <a:lnTo>
                  <a:pt x="3446" y="6098"/>
                </a:lnTo>
                <a:lnTo>
                  <a:pt x="3434" y="6139"/>
                </a:lnTo>
                <a:lnTo>
                  <a:pt x="3396" y="6127"/>
                </a:lnTo>
                <a:lnTo>
                  <a:pt x="3352" y="6115"/>
                </a:lnTo>
                <a:lnTo>
                  <a:pt x="3307" y="6103"/>
                </a:lnTo>
                <a:lnTo>
                  <a:pt x="3259" y="6091"/>
                </a:lnTo>
                <a:lnTo>
                  <a:pt x="3268" y="6062"/>
                </a:lnTo>
                <a:lnTo>
                  <a:pt x="3273" y="6035"/>
                </a:lnTo>
                <a:lnTo>
                  <a:pt x="3280" y="6007"/>
                </a:lnTo>
                <a:lnTo>
                  <a:pt x="3285" y="5980"/>
                </a:lnTo>
                <a:lnTo>
                  <a:pt x="3290" y="5954"/>
                </a:lnTo>
                <a:lnTo>
                  <a:pt x="3292" y="5925"/>
                </a:lnTo>
                <a:lnTo>
                  <a:pt x="3295" y="5899"/>
                </a:lnTo>
                <a:lnTo>
                  <a:pt x="3297" y="5872"/>
                </a:lnTo>
                <a:lnTo>
                  <a:pt x="3300" y="5846"/>
                </a:lnTo>
                <a:lnTo>
                  <a:pt x="3300" y="5822"/>
                </a:lnTo>
                <a:lnTo>
                  <a:pt x="3300" y="5795"/>
                </a:lnTo>
                <a:lnTo>
                  <a:pt x="3297" y="5769"/>
                </a:lnTo>
                <a:lnTo>
                  <a:pt x="3297" y="5745"/>
                </a:lnTo>
                <a:lnTo>
                  <a:pt x="3295" y="5719"/>
                </a:lnTo>
                <a:lnTo>
                  <a:pt x="3290" y="5695"/>
                </a:lnTo>
                <a:lnTo>
                  <a:pt x="3288" y="5671"/>
                </a:lnTo>
                <a:lnTo>
                  <a:pt x="3283" y="5644"/>
                </a:lnTo>
                <a:lnTo>
                  <a:pt x="3278" y="5620"/>
                </a:lnTo>
                <a:lnTo>
                  <a:pt x="3271" y="5596"/>
                </a:lnTo>
                <a:lnTo>
                  <a:pt x="3264" y="5575"/>
                </a:lnTo>
                <a:lnTo>
                  <a:pt x="3256" y="5551"/>
                </a:lnTo>
                <a:lnTo>
                  <a:pt x="3247" y="5527"/>
                </a:lnTo>
                <a:lnTo>
                  <a:pt x="3240" y="5503"/>
                </a:lnTo>
                <a:lnTo>
                  <a:pt x="3228" y="5481"/>
                </a:lnTo>
                <a:lnTo>
                  <a:pt x="3218" y="5457"/>
                </a:lnTo>
                <a:lnTo>
                  <a:pt x="3206" y="5435"/>
                </a:lnTo>
                <a:lnTo>
                  <a:pt x="3194" y="5414"/>
                </a:lnTo>
                <a:lnTo>
                  <a:pt x="3182" y="5392"/>
                </a:lnTo>
                <a:lnTo>
                  <a:pt x="3168" y="5371"/>
                </a:lnTo>
                <a:lnTo>
                  <a:pt x="3153" y="5349"/>
                </a:lnTo>
                <a:lnTo>
                  <a:pt x="3139" y="5328"/>
                </a:lnTo>
                <a:lnTo>
                  <a:pt x="3122" y="5306"/>
                </a:lnTo>
                <a:lnTo>
                  <a:pt x="3110" y="5292"/>
                </a:lnTo>
                <a:lnTo>
                  <a:pt x="3098" y="5272"/>
                </a:lnTo>
                <a:lnTo>
                  <a:pt x="3081" y="5253"/>
                </a:lnTo>
                <a:lnTo>
                  <a:pt x="3064" y="5232"/>
                </a:lnTo>
                <a:lnTo>
                  <a:pt x="3043" y="5208"/>
                </a:lnTo>
                <a:lnTo>
                  <a:pt x="3019" y="5181"/>
                </a:lnTo>
                <a:lnTo>
                  <a:pt x="2966" y="5124"/>
                </a:lnTo>
                <a:lnTo>
                  <a:pt x="2904" y="5056"/>
                </a:lnTo>
                <a:lnTo>
                  <a:pt x="2829" y="4980"/>
                </a:lnTo>
                <a:lnTo>
                  <a:pt x="2745" y="4893"/>
                </a:lnTo>
                <a:lnTo>
                  <a:pt x="2652" y="4800"/>
                </a:lnTo>
                <a:close/>
                <a:moveTo>
                  <a:pt x="1250" y="4989"/>
                </a:moveTo>
                <a:lnTo>
                  <a:pt x="1339" y="4900"/>
                </a:lnTo>
                <a:lnTo>
                  <a:pt x="2001" y="5560"/>
                </a:lnTo>
                <a:lnTo>
                  <a:pt x="2085" y="5647"/>
                </a:lnTo>
                <a:lnTo>
                  <a:pt x="2167" y="5731"/>
                </a:lnTo>
                <a:lnTo>
                  <a:pt x="2246" y="5812"/>
                </a:lnTo>
                <a:lnTo>
                  <a:pt x="2318" y="5894"/>
                </a:lnTo>
                <a:lnTo>
                  <a:pt x="2388" y="5971"/>
                </a:lnTo>
                <a:lnTo>
                  <a:pt x="2452" y="6045"/>
                </a:lnTo>
                <a:lnTo>
                  <a:pt x="2512" y="6117"/>
                </a:lnTo>
                <a:lnTo>
                  <a:pt x="2541" y="6153"/>
                </a:lnTo>
                <a:lnTo>
                  <a:pt x="2570" y="6187"/>
                </a:lnTo>
                <a:lnTo>
                  <a:pt x="2596" y="6220"/>
                </a:lnTo>
                <a:lnTo>
                  <a:pt x="2623" y="6254"/>
                </a:lnTo>
                <a:lnTo>
                  <a:pt x="2647" y="6288"/>
                </a:lnTo>
                <a:lnTo>
                  <a:pt x="2671" y="6319"/>
                </a:lnTo>
                <a:lnTo>
                  <a:pt x="2692" y="6352"/>
                </a:lnTo>
                <a:lnTo>
                  <a:pt x="2714" y="6384"/>
                </a:lnTo>
                <a:lnTo>
                  <a:pt x="2736" y="6412"/>
                </a:lnTo>
                <a:lnTo>
                  <a:pt x="2755" y="6444"/>
                </a:lnTo>
                <a:lnTo>
                  <a:pt x="2774" y="6472"/>
                </a:lnTo>
                <a:lnTo>
                  <a:pt x="2791" y="6501"/>
                </a:lnTo>
                <a:lnTo>
                  <a:pt x="2808" y="6530"/>
                </a:lnTo>
                <a:lnTo>
                  <a:pt x="2822" y="6556"/>
                </a:lnTo>
                <a:lnTo>
                  <a:pt x="2836" y="6585"/>
                </a:lnTo>
                <a:lnTo>
                  <a:pt x="2851" y="6612"/>
                </a:lnTo>
                <a:lnTo>
                  <a:pt x="2863" y="6635"/>
                </a:lnTo>
                <a:lnTo>
                  <a:pt x="2875" y="6662"/>
                </a:lnTo>
                <a:lnTo>
                  <a:pt x="2788" y="6650"/>
                </a:lnTo>
                <a:lnTo>
                  <a:pt x="2707" y="6640"/>
                </a:lnTo>
                <a:lnTo>
                  <a:pt x="2697" y="6616"/>
                </a:lnTo>
                <a:lnTo>
                  <a:pt x="2685" y="6595"/>
                </a:lnTo>
                <a:lnTo>
                  <a:pt x="2673" y="6573"/>
                </a:lnTo>
                <a:lnTo>
                  <a:pt x="2661" y="6549"/>
                </a:lnTo>
                <a:lnTo>
                  <a:pt x="2635" y="6501"/>
                </a:lnTo>
                <a:lnTo>
                  <a:pt x="2604" y="6453"/>
                </a:lnTo>
                <a:lnTo>
                  <a:pt x="2570" y="6403"/>
                </a:lnTo>
                <a:lnTo>
                  <a:pt x="2534" y="6350"/>
                </a:lnTo>
                <a:lnTo>
                  <a:pt x="2493" y="6295"/>
                </a:lnTo>
                <a:lnTo>
                  <a:pt x="2452" y="6240"/>
                </a:lnTo>
                <a:lnTo>
                  <a:pt x="2404" y="6182"/>
                </a:lnTo>
                <a:lnTo>
                  <a:pt x="2356" y="6122"/>
                </a:lnTo>
                <a:lnTo>
                  <a:pt x="2304" y="6062"/>
                </a:lnTo>
                <a:lnTo>
                  <a:pt x="2246" y="5997"/>
                </a:lnTo>
                <a:lnTo>
                  <a:pt x="2188" y="5932"/>
                </a:lnTo>
                <a:lnTo>
                  <a:pt x="2126" y="5868"/>
                </a:lnTo>
                <a:lnTo>
                  <a:pt x="2059" y="5800"/>
                </a:lnTo>
                <a:lnTo>
                  <a:pt x="1989" y="5731"/>
                </a:lnTo>
                <a:lnTo>
                  <a:pt x="1250" y="4989"/>
                </a:lnTo>
                <a:close/>
                <a:moveTo>
                  <a:pt x="1593" y="4632"/>
                </a:moveTo>
                <a:lnTo>
                  <a:pt x="1682" y="4543"/>
                </a:lnTo>
                <a:lnTo>
                  <a:pt x="3268" y="6129"/>
                </a:lnTo>
                <a:lnTo>
                  <a:pt x="3180" y="6218"/>
                </a:lnTo>
                <a:lnTo>
                  <a:pt x="1593" y="4632"/>
                </a:lnTo>
                <a:close/>
                <a:moveTo>
                  <a:pt x="1476" y="4867"/>
                </a:moveTo>
                <a:lnTo>
                  <a:pt x="1564" y="4778"/>
                </a:lnTo>
                <a:lnTo>
                  <a:pt x="3014" y="6228"/>
                </a:lnTo>
                <a:lnTo>
                  <a:pt x="2925" y="6316"/>
                </a:lnTo>
                <a:lnTo>
                  <a:pt x="1476" y="4867"/>
                </a:lnTo>
              </a:path>
              <a:path w="7725" h="7773">
                <a:moveTo>
                  <a:pt x="3372" y="4627"/>
                </a:moveTo>
                <a:lnTo>
                  <a:pt x="3940" y="4058"/>
                </a:lnTo>
                <a:lnTo>
                  <a:pt x="3220" y="3338"/>
                </a:lnTo>
                <a:lnTo>
                  <a:pt x="2709" y="3849"/>
                </a:lnTo>
                <a:lnTo>
                  <a:pt x="2575" y="3715"/>
                </a:lnTo>
                <a:lnTo>
                  <a:pt x="3710" y="2580"/>
                </a:lnTo>
                <a:lnTo>
                  <a:pt x="3844" y="2714"/>
                </a:lnTo>
                <a:lnTo>
                  <a:pt x="3331" y="3230"/>
                </a:lnTo>
                <a:lnTo>
                  <a:pt x="4051" y="3948"/>
                </a:lnTo>
                <a:lnTo>
                  <a:pt x="4622" y="3376"/>
                </a:lnTo>
                <a:lnTo>
                  <a:pt x="4756" y="3513"/>
                </a:lnTo>
                <a:lnTo>
                  <a:pt x="4185" y="4084"/>
                </a:lnTo>
                <a:lnTo>
                  <a:pt x="4819" y="4718"/>
                </a:lnTo>
                <a:lnTo>
                  <a:pt x="4708" y="4826"/>
                </a:lnTo>
                <a:lnTo>
                  <a:pt x="4075" y="4192"/>
                </a:lnTo>
                <a:lnTo>
                  <a:pt x="3508" y="4761"/>
                </a:lnTo>
                <a:lnTo>
                  <a:pt x="3372" y="4627"/>
                </a:lnTo>
                <a:close/>
                <a:moveTo>
                  <a:pt x="3974" y="3676"/>
                </a:moveTo>
                <a:lnTo>
                  <a:pt x="3960" y="3592"/>
                </a:lnTo>
                <a:lnTo>
                  <a:pt x="3940" y="3506"/>
                </a:lnTo>
                <a:lnTo>
                  <a:pt x="3921" y="3420"/>
                </a:lnTo>
                <a:lnTo>
                  <a:pt x="3900" y="3333"/>
                </a:lnTo>
                <a:lnTo>
                  <a:pt x="3876" y="3244"/>
                </a:lnTo>
                <a:lnTo>
                  <a:pt x="3849" y="3158"/>
                </a:lnTo>
                <a:lnTo>
                  <a:pt x="3820" y="3069"/>
                </a:lnTo>
                <a:lnTo>
                  <a:pt x="3789" y="2983"/>
                </a:lnTo>
                <a:lnTo>
                  <a:pt x="3967" y="2968"/>
                </a:lnTo>
                <a:lnTo>
                  <a:pt x="3998" y="3069"/>
                </a:lnTo>
                <a:lnTo>
                  <a:pt x="4024" y="3168"/>
                </a:lnTo>
                <a:lnTo>
                  <a:pt x="4051" y="3264"/>
                </a:lnTo>
                <a:lnTo>
                  <a:pt x="4072" y="3355"/>
                </a:lnTo>
                <a:lnTo>
                  <a:pt x="4094" y="3441"/>
                </a:lnTo>
                <a:lnTo>
                  <a:pt x="4113" y="3528"/>
                </a:lnTo>
                <a:lnTo>
                  <a:pt x="4130" y="3609"/>
                </a:lnTo>
                <a:lnTo>
                  <a:pt x="4144" y="3686"/>
                </a:lnTo>
                <a:lnTo>
                  <a:pt x="3974" y="3676"/>
                </a:lnTo>
                <a:close/>
                <a:moveTo>
                  <a:pt x="2964" y="3974"/>
                </a:moveTo>
                <a:lnTo>
                  <a:pt x="2968" y="3818"/>
                </a:lnTo>
                <a:lnTo>
                  <a:pt x="3060" y="3837"/>
                </a:lnTo>
                <a:lnTo>
                  <a:pt x="3148" y="3859"/>
                </a:lnTo>
                <a:lnTo>
                  <a:pt x="3237" y="3880"/>
                </a:lnTo>
                <a:lnTo>
                  <a:pt x="3324" y="3904"/>
                </a:lnTo>
                <a:lnTo>
                  <a:pt x="3408" y="3926"/>
                </a:lnTo>
                <a:lnTo>
                  <a:pt x="3492" y="3952"/>
                </a:lnTo>
                <a:lnTo>
                  <a:pt x="3571" y="3976"/>
                </a:lnTo>
                <a:lnTo>
                  <a:pt x="3650" y="4003"/>
                </a:lnTo>
                <a:lnTo>
                  <a:pt x="3652" y="4183"/>
                </a:lnTo>
                <a:lnTo>
                  <a:pt x="3573" y="4154"/>
                </a:lnTo>
                <a:lnTo>
                  <a:pt x="3492" y="4128"/>
                </a:lnTo>
                <a:lnTo>
                  <a:pt x="3410" y="4099"/>
                </a:lnTo>
                <a:lnTo>
                  <a:pt x="3324" y="4072"/>
                </a:lnTo>
                <a:lnTo>
                  <a:pt x="3237" y="4046"/>
                </a:lnTo>
                <a:lnTo>
                  <a:pt x="3148" y="4022"/>
                </a:lnTo>
                <a:lnTo>
                  <a:pt x="3057" y="3998"/>
                </a:lnTo>
                <a:lnTo>
                  <a:pt x="2964" y="3974"/>
                </a:lnTo>
              </a:path>
              <a:path w="7725" h="7773">
                <a:moveTo>
                  <a:pt x="5200" y="2676"/>
                </a:moveTo>
                <a:lnTo>
                  <a:pt x="5174" y="2613"/>
                </a:lnTo>
                <a:lnTo>
                  <a:pt x="5145" y="2548"/>
                </a:lnTo>
                <a:lnTo>
                  <a:pt x="5116" y="2486"/>
                </a:lnTo>
                <a:lnTo>
                  <a:pt x="5083" y="2421"/>
                </a:lnTo>
                <a:lnTo>
                  <a:pt x="5052" y="2354"/>
                </a:lnTo>
                <a:lnTo>
                  <a:pt x="5016" y="2289"/>
                </a:lnTo>
                <a:lnTo>
                  <a:pt x="4980" y="2222"/>
                </a:lnTo>
                <a:lnTo>
                  <a:pt x="4944" y="2155"/>
                </a:lnTo>
                <a:lnTo>
                  <a:pt x="4905" y="2088"/>
                </a:lnTo>
                <a:lnTo>
                  <a:pt x="4864" y="2020"/>
                </a:lnTo>
                <a:lnTo>
                  <a:pt x="4821" y="1951"/>
                </a:lnTo>
                <a:lnTo>
                  <a:pt x="4778" y="1881"/>
                </a:lnTo>
                <a:lnTo>
                  <a:pt x="4735" y="1812"/>
                </a:lnTo>
                <a:lnTo>
                  <a:pt x="4689" y="1742"/>
                </a:lnTo>
                <a:lnTo>
                  <a:pt x="4641" y="1670"/>
                </a:lnTo>
                <a:lnTo>
                  <a:pt x="4591" y="1600"/>
                </a:lnTo>
                <a:lnTo>
                  <a:pt x="4716" y="1538"/>
                </a:lnTo>
                <a:lnTo>
                  <a:pt x="4773" y="1622"/>
                </a:lnTo>
                <a:lnTo>
                  <a:pt x="4828" y="1706"/>
                </a:lnTo>
                <a:lnTo>
                  <a:pt x="4884" y="1790"/>
                </a:lnTo>
                <a:lnTo>
                  <a:pt x="4939" y="1876"/>
                </a:lnTo>
                <a:lnTo>
                  <a:pt x="5337" y="1476"/>
                </a:lnTo>
                <a:lnTo>
                  <a:pt x="5462" y="1603"/>
                </a:lnTo>
                <a:lnTo>
                  <a:pt x="5337" y="1728"/>
                </a:lnTo>
                <a:lnTo>
                  <a:pt x="5364" y="1756"/>
                </a:lnTo>
                <a:lnTo>
                  <a:pt x="5390" y="1785"/>
                </a:lnTo>
                <a:lnTo>
                  <a:pt x="5416" y="1814"/>
                </a:lnTo>
                <a:lnTo>
                  <a:pt x="5443" y="1840"/>
                </a:lnTo>
                <a:lnTo>
                  <a:pt x="5467" y="1869"/>
                </a:lnTo>
                <a:lnTo>
                  <a:pt x="5491" y="1898"/>
                </a:lnTo>
                <a:lnTo>
                  <a:pt x="5515" y="1927"/>
                </a:lnTo>
                <a:lnTo>
                  <a:pt x="5539" y="1956"/>
                </a:lnTo>
                <a:lnTo>
                  <a:pt x="5560" y="1984"/>
                </a:lnTo>
                <a:lnTo>
                  <a:pt x="5582" y="2013"/>
                </a:lnTo>
                <a:lnTo>
                  <a:pt x="5625" y="2071"/>
                </a:lnTo>
                <a:lnTo>
                  <a:pt x="5666" y="2128"/>
                </a:lnTo>
                <a:lnTo>
                  <a:pt x="5704" y="2186"/>
                </a:lnTo>
                <a:lnTo>
                  <a:pt x="5743" y="2244"/>
                </a:lnTo>
                <a:lnTo>
                  <a:pt x="5776" y="2301"/>
                </a:lnTo>
                <a:lnTo>
                  <a:pt x="5810" y="2361"/>
                </a:lnTo>
                <a:lnTo>
                  <a:pt x="5839" y="2419"/>
                </a:lnTo>
                <a:lnTo>
                  <a:pt x="5868" y="2476"/>
                </a:lnTo>
                <a:lnTo>
                  <a:pt x="5894" y="2536"/>
                </a:lnTo>
                <a:lnTo>
                  <a:pt x="5918" y="2594"/>
                </a:lnTo>
                <a:lnTo>
                  <a:pt x="5940" y="2654"/>
                </a:lnTo>
                <a:lnTo>
                  <a:pt x="5980" y="2666"/>
                </a:lnTo>
                <a:lnTo>
                  <a:pt x="6024" y="2676"/>
                </a:lnTo>
                <a:lnTo>
                  <a:pt x="6064" y="2685"/>
                </a:lnTo>
                <a:lnTo>
                  <a:pt x="6105" y="2692"/>
                </a:lnTo>
                <a:lnTo>
                  <a:pt x="6146" y="2700"/>
                </a:lnTo>
                <a:lnTo>
                  <a:pt x="6187" y="2704"/>
                </a:lnTo>
                <a:lnTo>
                  <a:pt x="6225" y="2709"/>
                </a:lnTo>
                <a:lnTo>
                  <a:pt x="6266" y="2712"/>
                </a:lnTo>
                <a:lnTo>
                  <a:pt x="6307" y="2712"/>
                </a:lnTo>
                <a:lnTo>
                  <a:pt x="6345" y="2712"/>
                </a:lnTo>
                <a:lnTo>
                  <a:pt x="6386" y="2712"/>
                </a:lnTo>
                <a:lnTo>
                  <a:pt x="6424" y="2707"/>
                </a:lnTo>
                <a:lnTo>
                  <a:pt x="6465" y="2704"/>
                </a:lnTo>
                <a:lnTo>
                  <a:pt x="6503" y="2697"/>
                </a:lnTo>
                <a:lnTo>
                  <a:pt x="6542" y="2692"/>
                </a:lnTo>
                <a:lnTo>
                  <a:pt x="6580" y="2683"/>
                </a:lnTo>
                <a:lnTo>
                  <a:pt x="6599" y="2736"/>
                </a:lnTo>
                <a:lnTo>
                  <a:pt x="6616" y="2784"/>
                </a:lnTo>
                <a:lnTo>
                  <a:pt x="6633" y="2829"/>
                </a:lnTo>
                <a:lnTo>
                  <a:pt x="6650" y="2872"/>
                </a:lnTo>
                <a:lnTo>
                  <a:pt x="6607" y="2877"/>
                </a:lnTo>
                <a:lnTo>
                  <a:pt x="6566" y="2880"/>
                </a:lnTo>
                <a:lnTo>
                  <a:pt x="6525" y="2882"/>
                </a:lnTo>
                <a:lnTo>
                  <a:pt x="6484" y="2884"/>
                </a:lnTo>
                <a:lnTo>
                  <a:pt x="6441" y="2884"/>
                </a:lnTo>
                <a:lnTo>
                  <a:pt x="6400" y="2884"/>
                </a:lnTo>
                <a:lnTo>
                  <a:pt x="6360" y="2882"/>
                </a:lnTo>
                <a:lnTo>
                  <a:pt x="6319" y="2880"/>
                </a:lnTo>
                <a:lnTo>
                  <a:pt x="6278" y="2877"/>
                </a:lnTo>
                <a:lnTo>
                  <a:pt x="6237" y="2872"/>
                </a:lnTo>
                <a:lnTo>
                  <a:pt x="6194" y="2868"/>
                </a:lnTo>
                <a:lnTo>
                  <a:pt x="6153" y="2860"/>
                </a:lnTo>
                <a:lnTo>
                  <a:pt x="6112" y="2851"/>
                </a:lnTo>
                <a:lnTo>
                  <a:pt x="6072" y="2844"/>
                </a:lnTo>
                <a:lnTo>
                  <a:pt x="6031" y="2834"/>
                </a:lnTo>
                <a:lnTo>
                  <a:pt x="5990" y="2822"/>
                </a:lnTo>
                <a:lnTo>
                  <a:pt x="6002" y="2865"/>
                </a:lnTo>
                <a:lnTo>
                  <a:pt x="6009" y="2908"/>
                </a:lnTo>
                <a:lnTo>
                  <a:pt x="6019" y="2954"/>
                </a:lnTo>
                <a:lnTo>
                  <a:pt x="6026" y="2997"/>
                </a:lnTo>
                <a:lnTo>
                  <a:pt x="6031" y="3040"/>
                </a:lnTo>
                <a:lnTo>
                  <a:pt x="6038" y="3084"/>
                </a:lnTo>
                <a:lnTo>
                  <a:pt x="6040" y="3129"/>
                </a:lnTo>
                <a:lnTo>
                  <a:pt x="6043" y="3172"/>
                </a:lnTo>
                <a:lnTo>
                  <a:pt x="6045" y="3216"/>
                </a:lnTo>
                <a:lnTo>
                  <a:pt x="6045" y="3261"/>
                </a:lnTo>
                <a:lnTo>
                  <a:pt x="6045" y="3304"/>
                </a:lnTo>
                <a:lnTo>
                  <a:pt x="6043" y="3350"/>
                </a:lnTo>
                <a:lnTo>
                  <a:pt x="6040" y="3396"/>
                </a:lnTo>
                <a:lnTo>
                  <a:pt x="6038" y="3439"/>
                </a:lnTo>
                <a:lnTo>
                  <a:pt x="6033" y="3484"/>
                </a:lnTo>
                <a:lnTo>
                  <a:pt x="6026" y="3530"/>
                </a:lnTo>
                <a:lnTo>
                  <a:pt x="5990" y="3518"/>
                </a:lnTo>
                <a:lnTo>
                  <a:pt x="5949" y="3506"/>
                </a:lnTo>
                <a:lnTo>
                  <a:pt x="5851" y="3477"/>
                </a:lnTo>
                <a:lnTo>
                  <a:pt x="5858" y="3434"/>
                </a:lnTo>
                <a:lnTo>
                  <a:pt x="5865" y="3388"/>
                </a:lnTo>
                <a:lnTo>
                  <a:pt x="5870" y="3343"/>
                </a:lnTo>
                <a:lnTo>
                  <a:pt x="5872" y="3300"/>
                </a:lnTo>
                <a:lnTo>
                  <a:pt x="5877" y="3254"/>
                </a:lnTo>
                <a:lnTo>
                  <a:pt x="5877" y="3208"/>
                </a:lnTo>
                <a:lnTo>
                  <a:pt x="5877" y="3165"/>
                </a:lnTo>
                <a:lnTo>
                  <a:pt x="5877" y="3120"/>
                </a:lnTo>
                <a:lnTo>
                  <a:pt x="5875" y="3076"/>
                </a:lnTo>
                <a:lnTo>
                  <a:pt x="5870" y="3031"/>
                </a:lnTo>
                <a:lnTo>
                  <a:pt x="5865" y="2988"/>
                </a:lnTo>
                <a:lnTo>
                  <a:pt x="5860" y="2942"/>
                </a:lnTo>
                <a:lnTo>
                  <a:pt x="5851" y="2899"/>
                </a:lnTo>
                <a:lnTo>
                  <a:pt x="5844" y="2856"/>
                </a:lnTo>
                <a:lnTo>
                  <a:pt x="5834" y="2810"/>
                </a:lnTo>
                <a:lnTo>
                  <a:pt x="5822" y="2767"/>
                </a:lnTo>
                <a:lnTo>
                  <a:pt x="5786" y="2752"/>
                </a:lnTo>
                <a:lnTo>
                  <a:pt x="5750" y="2738"/>
                </a:lnTo>
                <a:lnTo>
                  <a:pt x="5714" y="2721"/>
                </a:lnTo>
                <a:lnTo>
                  <a:pt x="5678" y="2704"/>
                </a:lnTo>
                <a:lnTo>
                  <a:pt x="5640" y="2685"/>
                </a:lnTo>
                <a:lnTo>
                  <a:pt x="5604" y="2668"/>
                </a:lnTo>
                <a:lnTo>
                  <a:pt x="5568" y="2647"/>
                </a:lnTo>
                <a:lnTo>
                  <a:pt x="5532" y="2628"/>
                </a:lnTo>
                <a:lnTo>
                  <a:pt x="5496" y="2606"/>
                </a:lnTo>
                <a:lnTo>
                  <a:pt x="5460" y="2584"/>
                </a:lnTo>
                <a:lnTo>
                  <a:pt x="5424" y="2560"/>
                </a:lnTo>
                <a:lnTo>
                  <a:pt x="5388" y="2536"/>
                </a:lnTo>
                <a:lnTo>
                  <a:pt x="5354" y="2512"/>
                </a:lnTo>
                <a:lnTo>
                  <a:pt x="5318" y="2486"/>
                </a:lnTo>
                <a:lnTo>
                  <a:pt x="5282" y="2460"/>
                </a:lnTo>
                <a:lnTo>
                  <a:pt x="5246" y="2433"/>
                </a:lnTo>
                <a:lnTo>
                  <a:pt x="5301" y="2548"/>
                </a:lnTo>
                <a:lnTo>
                  <a:pt x="5354" y="2661"/>
                </a:lnTo>
                <a:lnTo>
                  <a:pt x="5313" y="2664"/>
                </a:lnTo>
                <a:lnTo>
                  <a:pt x="5275" y="2666"/>
                </a:lnTo>
                <a:lnTo>
                  <a:pt x="5239" y="2671"/>
                </a:lnTo>
                <a:lnTo>
                  <a:pt x="5200" y="2676"/>
                </a:lnTo>
                <a:close/>
                <a:moveTo>
                  <a:pt x="4545" y="1939"/>
                </a:moveTo>
                <a:lnTo>
                  <a:pt x="4689" y="1932"/>
                </a:lnTo>
                <a:lnTo>
                  <a:pt x="4708" y="1989"/>
                </a:lnTo>
                <a:lnTo>
                  <a:pt x="4728" y="2049"/>
                </a:lnTo>
                <a:lnTo>
                  <a:pt x="4744" y="2109"/>
                </a:lnTo>
                <a:lnTo>
                  <a:pt x="4764" y="2169"/>
                </a:lnTo>
                <a:lnTo>
                  <a:pt x="4780" y="2232"/>
                </a:lnTo>
                <a:lnTo>
                  <a:pt x="4795" y="2292"/>
                </a:lnTo>
                <a:lnTo>
                  <a:pt x="4812" y="2354"/>
                </a:lnTo>
                <a:lnTo>
                  <a:pt x="4826" y="2416"/>
                </a:lnTo>
                <a:lnTo>
                  <a:pt x="4920" y="2323"/>
                </a:lnTo>
                <a:lnTo>
                  <a:pt x="5032" y="2436"/>
                </a:lnTo>
                <a:lnTo>
                  <a:pt x="4864" y="2604"/>
                </a:lnTo>
                <a:lnTo>
                  <a:pt x="4879" y="2666"/>
                </a:lnTo>
                <a:lnTo>
                  <a:pt x="4888" y="2731"/>
                </a:lnTo>
                <a:lnTo>
                  <a:pt x="4900" y="2796"/>
                </a:lnTo>
                <a:lnTo>
                  <a:pt x="4910" y="2858"/>
                </a:lnTo>
                <a:lnTo>
                  <a:pt x="5121" y="2647"/>
                </a:lnTo>
                <a:lnTo>
                  <a:pt x="5227" y="2752"/>
                </a:lnTo>
                <a:lnTo>
                  <a:pt x="5277" y="3134"/>
                </a:lnTo>
                <a:lnTo>
                  <a:pt x="5308" y="3165"/>
                </a:lnTo>
                <a:lnTo>
                  <a:pt x="5390" y="3031"/>
                </a:lnTo>
                <a:lnTo>
                  <a:pt x="5481" y="2880"/>
                </a:lnTo>
                <a:lnTo>
                  <a:pt x="5541" y="2947"/>
                </a:lnTo>
                <a:lnTo>
                  <a:pt x="5596" y="3007"/>
                </a:lnTo>
                <a:lnTo>
                  <a:pt x="5512" y="3139"/>
                </a:lnTo>
                <a:lnTo>
                  <a:pt x="5426" y="3283"/>
                </a:lnTo>
                <a:lnTo>
                  <a:pt x="5613" y="3472"/>
                </a:lnTo>
                <a:lnTo>
                  <a:pt x="5628" y="3484"/>
                </a:lnTo>
                <a:lnTo>
                  <a:pt x="5640" y="3496"/>
                </a:lnTo>
                <a:lnTo>
                  <a:pt x="5652" y="3511"/>
                </a:lnTo>
                <a:lnTo>
                  <a:pt x="5664" y="3523"/>
                </a:lnTo>
                <a:lnTo>
                  <a:pt x="5673" y="3535"/>
                </a:lnTo>
                <a:lnTo>
                  <a:pt x="5683" y="3547"/>
                </a:lnTo>
                <a:lnTo>
                  <a:pt x="5692" y="3559"/>
                </a:lnTo>
                <a:lnTo>
                  <a:pt x="5700" y="3571"/>
                </a:lnTo>
                <a:lnTo>
                  <a:pt x="5709" y="3583"/>
                </a:lnTo>
                <a:lnTo>
                  <a:pt x="5714" y="3595"/>
                </a:lnTo>
                <a:lnTo>
                  <a:pt x="5721" y="3607"/>
                </a:lnTo>
                <a:lnTo>
                  <a:pt x="5726" y="3619"/>
                </a:lnTo>
                <a:lnTo>
                  <a:pt x="5731" y="3628"/>
                </a:lnTo>
                <a:lnTo>
                  <a:pt x="5733" y="3640"/>
                </a:lnTo>
                <a:lnTo>
                  <a:pt x="5738" y="3652"/>
                </a:lnTo>
                <a:lnTo>
                  <a:pt x="5738" y="3662"/>
                </a:lnTo>
                <a:lnTo>
                  <a:pt x="5740" y="3674"/>
                </a:lnTo>
                <a:lnTo>
                  <a:pt x="5740" y="3686"/>
                </a:lnTo>
                <a:lnTo>
                  <a:pt x="5740" y="3696"/>
                </a:lnTo>
                <a:lnTo>
                  <a:pt x="5740" y="3708"/>
                </a:lnTo>
                <a:lnTo>
                  <a:pt x="5738" y="3717"/>
                </a:lnTo>
                <a:lnTo>
                  <a:pt x="5736" y="3727"/>
                </a:lnTo>
                <a:lnTo>
                  <a:pt x="5733" y="3739"/>
                </a:lnTo>
                <a:lnTo>
                  <a:pt x="5728" y="3748"/>
                </a:lnTo>
                <a:lnTo>
                  <a:pt x="5724" y="3758"/>
                </a:lnTo>
                <a:lnTo>
                  <a:pt x="5719" y="3768"/>
                </a:lnTo>
                <a:lnTo>
                  <a:pt x="5712" y="3780"/>
                </a:lnTo>
                <a:lnTo>
                  <a:pt x="5704" y="3789"/>
                </a:lnTo>
                <a:lnTo>
                  <a:pt x="5697" y="3799"/>
                </a:lnTo>
                <a:lnTo>
                  <a:pt x="5690" y="3808"/>
                </a:lnTo>
                <a:lnTo>
                  <a:pt x="5680" y="3818"/>
                </a:lnTo>
                <a:lnTo>
                  <a:pt x="5671" y="3828"/>
                </a:lnTo>
                <a:lnTo>
                  <a:pt x="5640" y="3856"/>
                </a:lnTo>
                <a:lnTo>
                  <a:pt x="5606" y="3890"/>
                </a:lnTo>
                <a:lnTo>
                  <a:pt x="5524" y="3967"/>
                </a:lnTo>
                <a:lnTo>
                  <a:pt x="5460" y="3912"/>
                </a:lnTo>
                <a:lnTo>
                  <a:pt x="5383" y="3852"/>
                </a:lnTo>
                <a:lnTo>
                  <a:pt x="5419" y="3825"/>
                </a:lnTo>
                <a:lnTo>
                  <a:pt x="5455" y="3794"/>
                </a:lnTo>
                <a:lnTo>
                  <a:pt x="5493" y="3760"/>
                </a:lnTo>
                <a:lnTo>
                  <a:pt x="5532" y="3724"/>
                </a:lnTo>
                <a:lnTo>
                  <a:pt x="5541" y="3715"/>
                </a:lnTo>
                <a:lnTo>
                  <a:pt x="5551" y="3705"/>
                </a:lnTo>
                <a:lnTo>
                  <a:pt x="5558" y="3698"/>
                </a:lnTo>
                <a:lnTo>
                  <a:pt x="5563" y="3688"/>
                </a:lnTo>
                <a:lnTo>
                  <a:pt x="5568" y="3676"/>
                </a:lnTo>
                <a:lnTo>
                  <a:pt x="5570" y="3667"/>
                </a:lnTo>
                <a:lnTo>
                  <a:pt x="5572" y="3657"/>
                </a:lnTo>
                <a:lnTo>
                  <a:pt x="5570" y="3645"/>
                </a:lnTo>
                <a:lnTo>
                  <a:pt x="5568" y="3636"/>
                </a:lnTo>
                <a:lnTo>
                  <a:pt x="5565" y="3624"/>
                </a:lnTo>
                <a:lnTo>
                  <a:pt x="5560" y="3614"/>
                </a:lnTo>
                <a:lnTo>
                  <a:pt x="5553" y="3602"/>
                </a:lnTo>
                <a:lnTo>
                  <a:pt x="5544" y="3590"/>
                </a:lnTo>
                <a:lnTo>
                  <a:pt x="5534" y="3578"/>
                </a:lnTo>
                <a:lnTo>
                  <a:pt x="5522" y="3566"/>
                </a:lnTo>
                <a:lnTo>
                  <a:pt x="5508" y="3552"/>
                </a:lnTo>
                <a:lnTo>
                  <a:pt x="5354" y="3398"/>
                </a:lnTo>
                <a:lnTo>
                  <a:pt x="5258" y="3559"/>
                </a:lnTo>
                <a:lnTo>
                  <a:pt x="5160" y="3727"/>
                </a:lnTo>
                <a:lnTo>
                  <a:pt x="5018" y="3619"/>
                </a:lnTo>
                <a:lnTo>
                  <a:pt x="5064" y="3549"/>
                </a:lnTo>
                <a:lnTo>
                  <a:pt x="5116" y="3470"/>
                </a:lnTo>
                <a:lnTo>
                  <a:pt x="5174" y="3381"/>
                </a:lnTo>
                <a:lnTo>
                  <a:pt x="5236" y="3280"/>
                </a:lnTo>
                <a:lnTo>
                  <a:pt x="5152" y="3196"/>
                </a:lnTo>
                <a:lnTo>
                  <a:pt x="5112" y="2882"/>
                </a:lnTo>
                <a:lnTo>
                  <a:pt x="4939" y="3055"/>
                </a:lnTo>
                <a:lnTo>
                  <a:pt x="4948" y="3172"/>
                </a:lnTo>
                <a:lnTo>
                  <a:pt x="4956" y="3288"/>
                </a:lnTo>
                <a:lnTo>
                  <a:pt x="4960" y="3398"/>
                </a:lnTo>
                <a:lnTo>
                  <a:pt x="4963" y="3453"/>
                </a:lnTo>
                <a:lnTo>
                  <a:pt x="4963" y="3506"/>
                </a:lnTo>
                <a:lnTo>
                  <a:pt x="4924" y="3496"/>
                </a:lnTo>
                <a:lnTo>
                  <a:pt x="4886" y="3487"/>
                </a:lnTo>
                <a:lnTo>
                  <a:pt x="4845" y="3477"/>
                </a:lnTo>
                <a:lnTo>
                  <a:pt x="4804" y="3470"/>
                </a:lnTo>
                <a:lnTo>
                  <a:pt x="4807" y="3398"/>
                </a:lnTo>
                <a:lnTo>
                  <a:pt x="4807" y="3328"/>
                </a:lnTo>
                <a:lnTo>
                  <a:pt x="4807" y="3259"/>
                </a:lnTo>
                <a:lnTo>
                  <a:pt x="4804" y="3189"/>
                </a:lnTo>
                <a:lnTo>
                  <a:pt x="4696" y="3297"/>
                </a:lnTo>
                <a:lnTo>
                  <a:pt x="4584" y="3184"/>
                </a:lnTo>
                <a:lnTo>
                  <a:pt x="4783" y="2985"/>
                </a:lnTo>
                <a:lnTo>
                  <a:pt x="4776" y="2918"/>
                </a:lnTo>
                <a:lnTo>
                  <a:pt x="4768" y="2851"/>
                </a:lnTo>
                <a:lnTo>
                  <a:pt x="4761" y="2784"/>
                </a:lnTo>
                <a:lnTo>
                  <a:pt x="4749" y="2716"/>
                </a:lnTo>
                <a:lnTo>
                  <a:pt x="4416" y="3052"/>
                </a:lnTo>
                <a:lnTo>
                  <a:pt x="4303" y="2940"/>
                </a:lnTo>
                <a:lnTo>
                  <a:pt x="4557" y="2685"/>
                </a:lnTo>
                <a:lnTo>
                  <a:pt x="4380" y="2508"/>
                </a:lnTo>
                <a:lnTo>
                  <a:pt x="4178" y="2709"/>
                </a:lnTo>
                <a:lnTo>
                  <a:pt x="4065" y="2596"/>
                </a:lnTo>
                <a:lnTo>
                  <a:pt x="4267" y="2395"/>
                </a:lnTo>
                <a:lnTo>
                  <a:pt x="4032" y="2160"/>
                </a:lnTo>
                <a:lnTo>
                  <a:pt x="4125" y="2066"/>
                </a:lnTo>
                <a:lnTo>
                  <a:pt x="4360" y="2301"/>
                </a:lnTo>
                <a:lnTo>
                  <a:pt x="4516" y="2145"/>
                </a:lnTo>
                <a:lnTo>
                  <a:pt x="4629" y="2258"/>
                </a:lnTo>
                <a:lnTo>
                  <a:pt x="4473" y="2416"/>
                </a:lnTo>
                <a:lnTo>
                  <a:pt x="4651" y="2592"/>
                </a:lnTo>
                <a:lnTo>
                  <a:pt x="4713" y="2529"/>
                </a:lnTo>
                <a:lnTo>
                  <a:pt x="4699" y="2457"/>
                </a:lnTo>
                <a:lnTo>
                  <a:pt x="4680" y="2383"/>
                </a:lnTo>
                <a:lnTo>
                  <a:pt x="4663" y="2311"/>
                </a:lnTo>
                <a:lnTo>
                  <a:pt x="4641" y="2236"/>
                </a:lnTo>
                <a:lnTo>
                  <a:pt x="4620" y="2162"/>
                </a:lnTo>
                <a:lnTo>
                  <a:pt x="4598" y="2088"/>
                </a:lnTo>
                <a:lnTo>
                  <a:pt x="4572" y="2013"/>
                </a:lnTo>
                <a:lnTo>
                  <a:pt x="4545" y="1939"/>
                </a:lnTo>
                <a:close/>
                <a:moveTo>
                  <a:pt x="5102" y="2162"/>
                </a:moveTo>
                <a:lnTo>
                  <a:pt x="5145" y="2198"/>
                </a:lnTo>
                <a:lnTo>
                  <a:pt x="5188" y="2232"/>
                </a:lnTo>
                <a:lnTo>
                  <a:pt x="5229" y="2265"/>
                </a:lnTo>
                <a:lnTo>
                  <a:pt x="5272" y="2296"/>
                </a:lnTo>
                <a:lnTo>
                  <a:pt x="5313" y="2328"/>
                </a:lnTo>
                <a:lnTo>
                  <a:pt x="5356" y="2359"/>
                </a:lnTo>
                <a:lnTo>
                  <a:pt x="5397" y="2385"/>
                </a:lnTo>
                <a:lnTo>
                  <a:pt x="5438" y="2414"/>
                </a:lnTo>
                <a:lnTo>
                  <a:pt x="5479" y="2440"/>
                </a:lnTo>
                <a:lnTo>
                  <a:pt x="5520" y="2464"/>
                </a:lnTo>
                <a:lnTo>
                  <a:pt x="5560" y="2488"/>
                </a:lnTo>
                <a:lnTo>
                  <a:pt x="5601" y="2510"/>
                </a:lnTo>
                <a:lnTo>
                  <a:pt x="5642" y="2532"/>
                </a:lnTo>
                <a:lnTo>
                  <a:pt x="5683" y="2553"/>
                </a:lnTo>
                <a:lnTo>
                  <a:pt x="5724" y="2572"/>
                </a:lnTo>
                <a:lnTo>
                  <a:pt x="5764" y="2589"/>
                </a:lnTo>
                <a:lnTo>
                  <a:pt x="5743" y="2541"/>
                </a:lnTo>
                <a:lnTo>
                  <a:pt x="5721" y="2493"/>
                </a:lnTo>
                <a:lnTo>
                  <a:pt x="5697" y="2443"/>
                </a:lnTo>
                <a:lnTo>
                  <a:pt x="5673" y="2395"/>
                </a:lnTo>
                <a:lnTo>
                  <a:pt x="5647" y="2347"/>
                </a:lnTo>
                <a:lnTo>
                  <a:pt x="5618" y="2299"/>
                </a:lnTo>
                <a:lnTo>
                  <a:pt x="5587" y="2251"/>
                </a:lnTo>
                <a:lnTo>
                  <a:pt x="5556" y="2203"/>
                </a:lnTo>
                <a:lnTo>
                  <a:pt x="5522" y="2155"/>
                </a:lnTo>
                <a:lnTo>
                  <a:pt x="5488" y="2107"/>
                </a:lnTo>
                <a:lnTo>
                  <a:pt x="5450" y="2059"/>
                </a:lnTo>
                <a:lnTo>
                  <a:pt x="5414" y="2011"/>
                </a:lnTo>
                <a:lnTo>
                  <a:pt x="5373" y="1963"/>
                </a:lnTo>
                <a:lnTo>
                  <a:pt x="5332" y="1915"/>
                </a:lnTo>
                <a:lnTo>
                  <a:pt x="5289" y="1869"/>
                </a:lnTo>
                <a:lnTo>
                  <a:pt x="5244" y="1821"/>
                </a:lnTo>
                <a:lnTo>
                  <a:pt x="5030" y="2035"/>
                </a:lnTo>
                <a:lnTo>
                  <a:pt x="5068" y="2097"/>
                </a:lnTo>
                <a:lnTo>
                  <a:pt x="5102" y="2162"/>
                </a:lnTo>
              </a:path>
              <a:path w="7725" h="7773">
                <a:moveTo>
                  <a:pt x="5992" y="1653"/>
                </a:moveTo>
                <a:lnTo>
                  <a:pt x="6904" y="739"/>
                </a:lnTo>
                <a:lnTo>
                  <a:pt x="7617" y="1452"/>
                </a:lnTo>
                <a:lnTo>
                  <a:pt x="7629" y="1466"/>
                </a:lnTo>
                <a:lnTo>
                  <a:pt x="7641" y="1478"/>
                </a:lnTo>
                <a:lnTo>
                  <a:pt x="7651" y="1490"/>
                </a:lnTo>
                <a:lnTo>
                  <a:pt x="7663" y="1502"/>
                </a:lnTo>
                <a:lnTo>
                  <a:pt x="7672" y="1516"/>
                </a:lnTo>
                <a:lnTo>
                  <a:pt x="7679" y="1528"/>
                </a:lnTo>
                <a:lnTo>
                  <a:pt x="7687" y="1540"/>
                </a:lnTo>
                <a:lnTo>
                  <a:pt x="7694" y="1552"/>
                </a:lnTo>
                <a:lnTo>
                  <a:pt x="7701" y="1564"/>
                </a:lnTo>
                <a:lnTo>
                  <a:pt x="7706" y="1576"/>
                </a:lnTo>
                <a:lnTo>
                  <a:pt x="7711" y="1588"/>
                </a:lnTo>
                <a:lnTo>
                  <a:pt x="7715" y="1603"/>
                </a:lnTo>
                <a:lnTo>
                  <a:pt x="7720" y="1615"/>
                </a:lnTo>
                <a:lnTo>
                  <a:pt x="7723" y="1627"/>
                </a:lnTo>
                <a:lnTo>
                  <a:pt x="7723" y="1639"/>
                </a:lnTo>
                <a:lnTo>
                  <a:pt x="7725" y="1651"/>
                </a:lnTo>
                <a:lnTo>
                  <a:pt x="7725" y="1663"/>
                </a:lnTo>
                <a:lnTo>
                  <a:pt x="7725" y="1675"/>
                </a:lnTo>
                <a:lnTo>
                  <a:pt x="7723" y="1684"/>
                </a:lnTo>
                <a:lnTo>
                  <a:pt x="7723" y="1696"/>
                </a:lnTo>
                <a:lnTo>
                  <a:pt x="7720" y="1708"/>
                </a:lnTo>
                <a:lnTo>
                  <a:pt x="7715" y="1720"/>
                </a:lnTo>
                <a:lnTo>
                  <a:pt x="7713" y="1732"/>
                </a:lnTo>
                <a:lnTo>
                  <a:pt x="7708" y="1744"/>
                </a:lnTo>
                <a:lnTo>
                  <a:pt x="7701" y="1756"/>
                </a:lnTo>
                <a:lnTo>
                  <a:pt x="7696" y="1766"/>
                </a:lnTo>
                <a:lnTo>
                  <a:pt x="7689" y="1778"/>
                </a:lnTo>
                <a:lnTo>
                  <a:pt x="7679" y="1790"/>
                </a:lnTo>
                <a:lnTo>
                  <a:pt x="7672" y="1802"/>
                </a:lnTo>
                <a:lnTo>
                  <a:pt x="7663" y="1812"/>
                </a:lnTo>
                <a:lnTo>
                  <a:pt x="7653" y="1824"/>
                </a:lnTo>
                <a:lnTo>
                  <a:pt x="7641" y="1836"/>
                </a:lnTo>
                <a:lnTo>
                  <a:pt x="7574" y="1900"/>
                </a:lnTo>
                <a:lnTo>
                  <a:pt x="7492" y="1980"/>
                </a:lnTo>
                <a:lnTo>
                  <a:pt x="7332" y="1860"/>
                </a:lnTo>
                <a:lnTo>
                  <a:pt x="7358" y="1843"/>
                </a:lnTo>
                <a:lnTo>
                  <a:pt x="7382" y="1824"/>
                </a:lnTo>
                <a:lnTo>
                  <a:pt x="7406" y="1807"/>
                </a:lnTo>
                <a:lnTo>
                  <a:pt x="7430" y="1788"/>
                </a:lnTo>
                <a:lnTo>
                  <a:pt x="7452" y="1771"/>
                </a:lnTo>
                <a:lnTo>
                  <a:pt x="7471" y="1752"/>
                </a:lnTo>
                <a:lnTo>
                  <a:pt x="7492" y="1735"/>
                </a:lnTo>
                <a:lnTo>
                  <a:pt x="7509" y="1716"/>
                </a:lnTo>
                <a:lnTo>
                  <a:pt x="7521" y="1706"/>
                </a:lnTo>
                <a:lnTo>
                  <a:pt x="7528" y="1694"/>
                </a:lnTo>
                <a:lnTo>
                  <a:pt x="7535" y="1684"/>
                </a:lnTo>
                <a:lnTo>
                  <a:pt x="7543" y="1672"/>
                </a:lnTo>
                <a:lnTo>
                  <a:pt x="7545" y="1660"/>
                </a:lnTo>
                <a:lnTo>
                  <a:pt x="7550" y="1651"/>
                </a:lnTo>
                <a:lnTo>
                  <a:pt x="7550" y="1639"/>
                </a:lnTo>
                <a:lnTo>
                  <a:pt x="7550" y="1627"/>
                </a:lnTo>
                <a:lnTo>
                  <a:pt x="7550" y="1615"/>
                </a:lnTo>
                <a:lnTo>
                  <a:pt x="7547" y="1603"/>
                </a:lnTo>
                <a:lnTo>
                  <a:pt x="7543" y="1591"/>
                </a:lnTo>
                <a:lnTo>
                  <a:pt x="7538" y="1579"/>
                </a:lnTo>
                <a:lnTo>
                  <a:pt x="7531" y="1567"/>
                </a:lnTo>
                <a:lnTo>
                  <a:pt x="7523" y="1555"/>
                </a:lnTo>
                <a:lnTo>
                  <a:pt x="7512" y="1543"/>
                </a:lnTo>
                <a:lnTo>
                  <a:pt x="7502" y="1531"/>
                </a:lnTo>
                <a:lnTo>
                  <a:pt x="7449" y="1478"/>
                </a:lnTo>
                <a:lnTo>
                  <a:pt x="6729" y="2198"/>
                </a:lnTo>
                <a:lnTo>
                  <a:pt x="7019" y="2486"/>
                </a:lnTo>
                <a:lnTo>
                  <a:pt x="6923" y="2584"/>
                </a:lnTo>
                <a:lnTo>
                  <a:pt x="5992" y="1653"/>
                </a:lnTo>
                <a:close/>
                <a:moveTo>
                  <a:pt x="6288" y="499"/>
                </a:moveTo>
                <a:lnTo>
                  <a:pt x="6446" y="494"/>
                </a:lnTo>
                <a:lnTo>
                  <a:pt x="6607" y="489"/>
                </a:lnTo>
                <a:lnTo>
                  <a:pt x="6767" y="489"/>
                </a:lnTo>
                <a:lnTo>
                  <a:pt x="6928" y="489"/>
                </a:lnTo>
                <a:lnTo>
                  <a:pt x="6955" y="662"/>
                </a:lnTo>
                <a:lnTo>
                  <a:pt x="6895" y="657"/>
                </a:lnTo>
                <a:lnTo>
                  <a:pt x="6837" y="652"/>
                </a:lnTo>
                <a:lnTo>
                  <a:pt x="6717" y="648"/>
                </a:lnTo>
                <a:lnTo>
                  <a:pt x="6597" y="770"/>
                </a:lnTo>
                <a:lnTo>
                  <a:pt x="6484" y="885"/>
                </a:lnTo>
                <a:lnTo>
                  <a:pt x="6379" y="996"/>
                </a:lnTo>
                <a:lnTo>
                  <a:pt x="6280" y="1096"/>
                </a:lnTo>
                <a:lnTo>
                  <a:pt x="6192" y="1192"/>
                </a:lnTo>
                <a:lnTo>
                  <a:pt x="6110" y="1279"/>
                </a:lnTo>
                <a:lnTo>
                  <a:pt x="6036" y="1360"/>
                </a:lnTo>
                <a:lnTo>
                  <a:pt x="5968" y="1435"/>
                </a:lnTo>
                <a:lnTo>
                  <a:pt x="5932" y="1476"/>
                </a:lnTo>
                <a:lnTo>
                  <a:pt x="5901" y="1516"/>
                </a:lnTo>
                <a:lnTo>
                  <a:pt x="5887" y="1536"/>
                </a:lnTo>
                <a:lnTo>
                  <a:pt x="5875" y="1555"/>
                </a:lnTo>
                <a:lnTo>
                  <a:pt x="5863" y="1574"/>
                </a:lnTo>
                <a:lnTo>
                  <a:pt x="5851" y="1593"/>
                </a:lnTo>
                <a:lnTo>
                  <a:pt x="5668" y="1480"/>
                </a:lnTo>
                <a:lnTo>
                  <a:pt x="5683" y="1454"/>
                </a:lnTo>
                <a:lnTo>
                  <a:pt x="5697" y="1428"/>
                </a:lnTo>
                <a:lnTo>
                  <a:pt x="5709" y="1401"/>
                </a:lnTo>
                <a:lnTo>
                  <a:pt x="5719" y="1375"/>
                </a:lnTo>
                <a:lnTo>
                  <a:pt x="5728" y="1348"/>
                </a:lnTo>
                <a:lnTo>
                  <a:pt x="5736" y="1324"/>
                </a:lnTo>
                <a:lnTo>
                  <a:pt x="5740" y="1298"/>
                </a:lnTo>
                <a:lnTo>
                  <a:pt x="5745" y="1274"/>
                </a:lnTo>
                <a:lnTo>
                  <a:pt x="5748" y="1240"/>
                </a:lnTo>
                <a:lnTo>
                  <a:pt x="5750" y="1204"/>
                </a:lnTo>
                <a:lnTo>
                  <a:pt x="5752" y="1168"/>
                </a:lnTo>
                <a:lnTo>
                  <a:pt x="5755" y="1132"/>
                </a:lnTo>
                <a:lnTo>
                  <a:pt x="5755" y="1094"/>
                </a:lnTo>
                <a:lnTo>
                  <a:pt x="5755" y="1056"/>
                </a:lnTo>
                <a:lnTo>
                  <a:pt x="5755" y="1017"/>
                </a:lnTo>
                <a:lnTo>
                  <a:pt x="5752" y="979"/>
                </a:lnTo>
                <a:lnTo>
                  <a:pt x="5368" y="1363"/>
                </a:lnTo>
                <a:lnTo>
                  <a:pt x="5246" y="1243"/>
                </a:lnTo>
                <a:lnTo>
                  <a:pt x="5851" y="640"/>
                </a:lnTo>
                <a:lnTo>
                  <a:pt x="5757" y="604"/>
                </a:lnTo>
                <a:lnTo>
                  <a:pt x="5656" y="568"/>
                </a:lnTo>
                <a:lnTo>
                  <a:pt x="5688" y="420"/>
                </a:lnTo>
                <a:lnTo>
                  <a:pt x="5772" y="451"/>
                </a:lnTo>
                <a:lnTo>
                  <a:pt x="5846" y="480"/>
                </a:lnTo>
                <a:lnTo>
                  <a:pt x="5911" y="504"/>
                </a:lnTo>
                <a:lnTo>
                  <a:pt x="5964" y="525"/>
                </a:lnTo>
                <a:lnTo>
                  <a:pt x="6492" y="0"/>
                </a:lnTo>
                <a:lnTo>
                  <a:pt x="6612" y="120"/>
                </a:lnTo>
                <a:lnTo>
                  <a:pt x="5904" y="828"/>
                </a:lnTo>
                <a:lnTo>
                  <a:pt x="5901" y="948"/>
                </a:lnTo>
                <a:lnTo>
                  <a:pt x="5896" y="1060"/>
                </a:lnTo>
                <a:lnTo>
                  <a:pt x="5892" y="1168"/>
                </a:lnTo>
                <a:lnTo>
                  <a:pt x="5884" y="1269"/>
                </a:lnTo>
                <a:lnTo>
                  <a:pt x="6033" y="1118"/>
                </a:lnTo>
                <a:lnTo>
                  <a:pt x="6184" y="964"/>
                </a:lnTo>
                <a:lnTo>
                  <a:pt x="6338" y="806"/>
                </a:lnTo>
                <a:lnTo>
                  <a:pt x="6489" y="648"/>
                </a:lnTo>
                <a:lnTo>
                  <a:pt x="6403" y="648"/>
                </a:lnTo>
                <a:lnTo>
                  <a:pt x="6316" y="648"/>
                </a:lnTo>
                <a:lnTo>
                  <a:pt x="6288" y="499"/>
                </a:lnTo>
                <a:close/>
                <a:moveTo>
                  <a:pt x="6614" y="2080"/>
                </a:moveTo>
                <a:lnTo>
                  <a:pt x="7334" y="1363"/>
                </a:lnTo>
                <a:lnTo>
                  <a:pt x="7185" y="1214"/>
                </a:lnTo>
                <a:lnTo>
                  <a:pt x="6468" y="1934"/>
                </a:lnTo>
                <a:lnTo>
                  <a:pt x="6614" y="2080"/>
                </a:lnTo>
                <a:close/>
                <a:moveTo>
                  <a:pt x="6923" y="952"/>
                </a:moveTo>
                <a:lnTo>
                  <a:pt x="6204" y="1672"/>
                </a:lnTo>
                <a:lnTo>
                  <a:pt x="6352" y="1819"/>
                </a:lnTo>
                <a:lnTo>
                  <a:pt x="7070" y="1099"/>
                </a:lnTo>
                <a:lnTo>
                  <a:pt x="6923" y="952"/>
                </a:lnTo>
              </a:path>
            </a:pathLst>
          </a:custGeom>
          <a:solidFill>
            <a:srgbClr val="C0C0C0">
              <a:alpha val="5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30" name="table 230"/>
          <p:cNvGraphicFramePr>
            <a:graphicFrameLocks noGrp="1"/>
          </p:cNvGraphicFramePr>
          <p:nvPr/>
        </p:nvGraphicFramePr>
        <p:xfrm>
          <a:off x="828801" y="161988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51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据通道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7000"/>
                        </a:lnSpc>
                        <a:spcBef>
                          <a:spcPts val="11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设置结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束标记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  <a:spcBef>
                          <a:spcPts val="13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nOutput();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关联的输入流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9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6000"/>
                        </a:lnSpc>
                        <a:spcBef>
                          <a:spcPts val="12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800" dirty="0"/>
                    </a:p>
                    <a:p>
                      <a:pPr marL="690880" algn="l" rtl="0" eaLnBrk="0">
                        <a:lnSpc>
                          <a:spcPct val="92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2" name="textbox 232"/>
          <p:cNvSpPr/>
          <p:nvPr/>
        </p:nvSpPr>
        <p:spPr>
          <a:xfrm>
            <a:off x="887983" y="923035"/>
            <a:ext cx="18637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algn="r" rtl="0" eaLnBrk="0">
              <a:lnSpc>
                <a:spcPct val="94000"/>
              </a:lnSpc>
            </a:pPr>
            <a:r>
              <a:rPr sz="1600" kern="0" spc="0" dirty="0">
                <a:solidFill>
                  <a:srgbClr val="B2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主讲人：韩顺平老师</a:t>
            </a:r>
            <a:endParaRPr lang="en-US" altLang="en-US" sz="1600" dirty="0"/>
          </a:p>
        </p:txBody>
      </p:sp>
      <p:sp>
        <p:nvSpPr>
          <p:cNvPr id="234" name="textbox 234"/>
          <p:cNvSpPr/>
          <p:nvPr/>
        </p:nvSpPr>
        <p:spPr>
          <a:xfrm>
            <a:off x="6579044" y="1021359"/>
            <a:ext cx="2082800" cy="198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韩顺平循序渐进学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</a:t>
            </a: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零基础</a:t>
            </a:r>
            <a:endParaRPr lang="en-US" altLang="en-US" sz="1200" dirty="0"/>
          </a:p>
        </p:txBody>
      </p:sp>
      <p:sp>
        <p:nvSpPr>
          <p:cNvPr id="236" name="path"/>
          <p:cNvSpPr/>
          <p:nvPr/>
        </p:nvSpPr>
        <p:spPr>
          <a:xfrm>
            <a:off x="900430" y="1221105"/>
            <a:ext cx="7919084" cy="9143"/>
          </a:xfrm>
          <a:custGeom>
            <a:avLst/>
            <a:gdLst/>
            <a:ahLst/>
            <a:cxnLst/>
            <a:rect l="0" t="0" r="0" b="0"/>
            <a:pathLst>
              <a:path w="12470" h="14">
                <a:moveTo>
                  <a:pt x="0" y="0"/>
                </a:moveTo>
                <a:lnTo>
                  <a:pt x="12470" y="0"/>
                </a:lnTo>
                <a:lnTo>
                  <a:pt x="12470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8" name="picture 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883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ath"/>
          <p:cNvSpPr/>
          <p:nvPr/>
        </p:nvSpPr>
        <p:spPr>
          <a:xfrm>
            <a:off x="2372867" y="3058667"/>
            <a:ext cx="4905755" cy="4936236"/>
          </a:xfrm>
          <a:custGeom>
            <a:avLst/>
            <a:gdLst/>
            <a:ahLst/>
            <a:cxnLst/>
            <a:rect l="0" t="0" r="0" b="0"/>
            <a:pathLst>
              <a:path w="7725" h="7773">
                <a:moveTo>
                  <a:pt x="1051" y="7586"/>
                </a:moveTo>
                <a:lnTo>
                  <a:pt x="1312" y="7324"/>
                </a:lnTo>
                <a:lnTo>
                  <a:pt x="1147" y="7156"/>
                </a:lnTo>
                <a:lnTo>
                  <a:pt x="1027" y="7276"/>
                </a:lnTo>
                <a:lnTo>
                  <a:pt x="1087" y="7339"/>
                </a:lnTo>
                <a:lnTo>
                  <a:pt x="1000" y="7425"/>
                </a:lnTo>
                <a:lnTo>
                  <a:pt x="302" y="6724"/>
                </a:lnTo>
                <a:lnTo>
                  <a:pt x="508" y="6518"/>
                </a:lnTo>
                <a:lnTo>
                  <a:pt x="367" y="6379"/>
                </a:lnTo>
                <a:lnTo>
                  <a:pt x="112" y="6633"/>
                </a:lnTo>
                <a:lnTo>
                  <a:pt x="0" y="6520"/>
                </a:lnTo>
                <a:lnTo>
                  <a:pt x="254" y="6266"/>
                </a:lnTo>
                <a:lnTo>
                  <a:pt x="52" y="6064"/>
                </a:lnTo>
                <a:lnTo>
                  <a:pt x="143" y="5973"/>
                </a:lnTo>
                <a:lnTo>
                  <a:pt x="345" y="6175"/>
                </a:lnTo>
                <a:lnTo>
                  <a:pt x="578" y="5942"/>
                </a:lnTo>
                <a:lnTo>
                  <a:pt x="691" y="6055"/>
                </a:lnTo>
                <a:lnTo>
                  <a:pt x="458" y="6288"/>
                </a:lnTo>
                <a:lnTo>
                  <a:pt x="597" y="6429"/>
                </a:lnTo>
                <a:lnTo>
                  <a:pt x="803" y="6223"/>
                </a:lnTo>
                <a:lnTo>
                  <a:pt x="1495" y="6912"/>
                </a:lnTo>
                <a:lnTo>
                  <a:pt x="1408" y="6998"/>
                </a:lnTo>
                <a:lnTo>
                  <a:pt x="1356" y="6948"/>
                </a:lnTo>
                <a:lnTo>
                  <a:pt x="1236" y="7068"/>
                </a:lnTo>
                <a:lnTo>
                  <a:pt x="1404" y="7233"/>
                </a:lnTo>
                <a:lnTo>
                  <a:pt x="1663" y="6974"/>
                </a:lnTo>
                <a:lnTo>
                  <a:pt x="1776" y="7087"/>
                </a:lnTo>
                <a:lnTo>
                  <a:pt x="1516" y="7346"/>
                </a:lnTo>
                <a:lnTo>
                  <a:pt x="1852" y="7684"/>
                </a:lnTo>
                <a:lnTo>
                  <a:pt x="1764" y="7773"/>
                </a:lnTo>
                <a:lnTo>
                  <a:pt x="1425" y="7437"/>
                </a:lnTo>
                <a:lnTo>
                  <a:pt x="1163" y="7699"/>
                </a:lnTo>
                <a:lnTo>
                  <a:pt x="1051" y="7586"/>
                </a:lnTo>
                <a:close/>
                <a:moveTo>
                  <a:pt x="1315" y="6631"/>
                </a:moveTo>
                <a:lnTo>
                  <a:pt x="1540" y="6405"/>
                </a:lnTo>
                <a:lnTo>
                  <a:pt x="1293" y="6155"/>
                </a:lnTo>
                <a:lnTo>
                  <a:pt x="1091" y="6357"/>
                </a:lnTo>
                <a:lnTo>
                  <a:pt x="979" y="6244"/>
                </a:lnTo>
                <a:lnTo>
                  <a:pt x="1178" y="6043"/>
                </a:lnTo>
                <a:lnTo>
                  <a:pt x="964" y="5829"/>
                </a:lnTo>
                <a:lnTo>
                  <a:pt x="743" y="6050"/>
                </a:lnTo>
                <a:lnTo>
                  <a:pt x="628" y="5935"/>
                </a:lnTo>
                <a:lnTo>
                  <a:pt x="849" y="5714"/>
                </a:lnTo>
                <a:lnTo>
                  <a:pt x="633" y="5498"/>
                </a:lnTo>
                <a:lnTo>
                  <a:pt x="731" y="5402"/>
                </a:lnTo>
                <a:lnTo>
                  <a:pt x="947" y="5618"/>
                </a:lnTo>
                <a:lnTo>
                  <a:pt x="1267" y="5299"/>
                </a:lnTo>
                <a:lnTo>
                  <a:pt x="1382" y="5414"/>
                </a:lnTo>
                <a:lnTo>
                  <a:pt x="1063" y="5733"/>
                </a:lnTo>
                <a:lnTo>
                  <a:pt x="1276" y="5947"/>
                </a:lnTo>
                <a:lnTo>
                  <a:pt x="1550" y="5673"/>
                </a:lnTo>
                <a:lnTo>
                  <a:pt x="1663" y="5786"/>
                </a:lnTo>
                <a:lnTo>
                  <a:pt x="1389" y="6060"/>
                </a:lnTo>
                <a:lnTo>
                  <a:pt x="1636" y="6307"/>
                </a:lnTo>
                <a:lnTo>
                  <a:pt x="1958" y="5985"/>
                </a:lnTo>
                <a:lnTo>
                  <a:pt x="2023" y="6055"/>
                </a:lnTo>
                <a:lnTo>
                  <a:pt x="2083" y="6117"/>
                </a:lnTo>
                <a:lnTo>
                  <a:pt x="2138" y="6175"/>
                </a:lnTo>
                <a:lnTo>
                  <a:pt x="2186" y="6228"/>
                </a:lnTo>
                <a:lnTo>
                  <a:pt x="2227" y="6273"/>
                </a:lnTo>
                <a:lnTo>
                  <a:pt x="2263" y="6314"/>
                </a:lnTo>
                <a:lnTo>
                  <a:pt x="2292" y="6348"/>
                </a:lnTo>
                <a:lnTo>
                  <a:pt x="2316" y="6376"/>
                </a:lnTo>
                <a:lnTo>
                  <a:pt x="2335" y="6400"/>
                </a:lnTo>
                <a:lnTo>
                  <a:pt x="2352" y="6424"/>
                </a:lnTo>
                <a:lnTo>
                  <a:pt x="2368" y="6448"/>
                </a:lnTo>
                <a:lnTo>
                  <a:pt x="2380" y="6470"/>
                </a:lnTo>
                <a:lnTo>
                  <a:pt x="2390" y="6494"/>
                </a:lnTo>
                <a:lnTo>
                  <a:pt x="2397" y="6515"/>
                </a:lnTo>
                <a:lnTo>
                  <a:pt x="2404" y="6537"/>
                </a:lnTo>
                <a:lnTo>
                  <a:pt x="2407" y="6556"/>
                </a:lnTo>
                <a:lnTo>
                  <a:pt x="2407" y="6578"/>
                </a:lnTo>
                <a:lnTo>
                  <a:pt x="2407" y="6597"/>
                </a:lnTo>
                <a:lnTo>
                  <a:pt x="2402" y="6616"/>
                </a:lnTo>
                <a:lnTo>
                  <a:pt x="2395" y="6635"/>
                </a:lnTo>
                <a:lnTo>
                  <a:pt x="2388" y="6655"/>
                </a:lnTo>
                <a:lnTo>
                  <a:pt x="2376" y="6672"/>
                </a:lnTo>
                <a:lnTo>
                  <a:pt x="2364" y="6691"/>
                </a:lnTo>
                <a:lnTo>
                  <a:pt x="2347" y="6708"/>
                </a:lnTo>
                <a:lnTo>
                  <a:pt x="2287" y="6765"/>
                </a:lnTo>
                <a:lnTo>
                  <a:pt x="2232" y="6818"/>
                </a:lnTo>
                <a:lnTo>
                  <a:pt x="2200" y="6794"/>
                </a:lnTo>
                <a:lnTo>
                  <a:pt x="2164" y="6768"/>
                </a:lnTo>
                <a:lnTo>
                  <a:pt x="2124" y="6741"/>
                </a:lnTo>
                <a:lnTo>
                  <a:pt x="2083" y="6712"/>
                </a:lnTo>
                <a:lnTo>
                  <a:pt x="2116" y="6688"/>
                </a:lnTo>
                <a:lnTo>
                  <a:pt x="2148" y="6662"/>
                </a:lnTo>
                <a:lnTo>
                  <a:pt x="2176" y="6635"/>
                </a:lnTo>
                <a:lnTo>
                  <a:pt x="2208" y="6607"/>
                </a:lnTo>
                <a:lnTo>
                  <a:pt x="2215" y="6597"/>
                </a:lnTo>
                <a:lnTo>
                  <a:pt x="2222" y="6588"/>
                </a:lnTo>
                <a:lnTo>
                  <a:pt x="2227" y="6580"/>
                </a:lnTo>
                <a:lnTo>
                  <a:pt x="2232" y="6571"/>
                </a:lnTo>
                <a:lnTo>
                  <a:pt x="2236" y="6561"/>
                </a:lnTo>
                <a:lnTo>
                  <a:pt x="2239" y="6552"/>
                </a:lnTo>
                <a:lnTo>
                  <a:pt x="2239" y="6540"/>
                </a:lnTo>
                <a:lnTo>
                  <a:pt x="2239" y="6530"/>
                </a:lnTo>
                <a:lnTo>
                  <a:pt x="2236" y="6520"/>
                </a:lnTo>
                <a:lnTo>
                  <a:pt x="2234" y="6508"/>
                </a:lnTo>
                <a:lnTo>
                  <a:pt x="2232" y="6499"/>
                </a:lnTo>
                <a:lnTo>
                  <a:pt x="2227" y="6487"/>
                </a:lnTo>
                <a:lnTo>
                  <a:pt x="2220" y="6475"/>
                </a:lnTo>
                <a:lnTo>
                  <a:pt x="2212" y="6463"/>
                </a:lnTo>
                <a:lnTo>
                  <a:pt x="2205" y="6451"/>
                </a:lnTo>
                <a:lnTo>
                  <a:pt x="2196" y="6439"/>
                </a:lnTo>
                <a:lnTo>
                  <a:pt x="2174" y="6415"/>
                </a:lnTo>
                <a:lnTo>
                  <a:pt x="2155" y="6391"/>
                </a:lnTo>
                <a:lnTo>
                  <a:pt x="2131" y="6362"/>
                </a:lnTo>
                <a:lnTo>
                  <a:pt x="2104" y="6333"/>
                </a:lnTo>
                <a:lnTo>
                  <a:pt x="2076" y="6302"/>
                </a:lnTo>
                <a:lnTo>
                  <a:pt x="2044" y="6268"/>
                </a:lnTo>
                <a:lnTo>
                  <a:pt x="1977" y="6199"/>
                </a:lnTo>
                <a:lnTo>
                  <a:pt x="1752" y="6422"/>
                </a:lnTo>
                <a:lnTo>
                  <a:pt x="2433" y="7104"/>
                </a:lnTo>
                <a:lnTo>
                  <a:pt x="2335" y="7200"/>
                </a:lnTo>
                <a:lnTo>
                  <a:pt x="1656" y="6520"/>
                </a:lnTo>
                <a:lnTo>
                  <a:pt x="1430" y="6746"/>
                </a:lnTo>
                <a:lnTo>
                  <a:pt x="1315" y="6631"/>
                </a:lnTo>
                <a:close/>
                <a:moveTo>
                  <a:pt x="923" y="7173"/>
                </a:moveTo>
                <a:lnTo>
                  <a:pt x="1252" y="6844"/>
                </a:lnTo>
                <a:lnTo>
                  <a:pt x="1084" y="6674"/>
                </a:lnTo>
                <a:lnTo>
                  <a:pt x="753" y="7005"/>
                </a:lnTo>
                <a:lnTo>
                  <a:pt x="923" y="7173"/>
                </a:lnTo>
                <a:close/>
                <a:moveTo>
                  <a:pt x="820" y="6410"/>
                </a:moveTo>
                <a:lnTo>
                  <a:pt x="491" y="6741"/>
                </a:lnTo>
                <a:lnTo>
                  <a:pt x="655" y="6907"/>
                </a:lnTo>
                <a:lnTo>
                  <a:pt x="986" y="6575"/>
                </a:lnTo>
                <a:lnTo>
                  <a:pt x="820" y="6410"/>
                </a:lnTo>
              </a:path>
              <a:path w="7725" h="7773">
                <a:moveTo>
                  <a:pt x="2179" y="4826"/>
                </a:moveTo>
                <a:lnTo>
                  <a:pt x="2376" y="4629"/>
                </a:lnTo>
                <a:lnTo>
                  <a:pt x="2188" y="4380"/>
                </a:lnTo>
                <a:lnTo>
                  <a:pt x="1917" y="4653"/>
                </a:lnTo>
                <a:lnTo>
                  <a:pt x="1802" y="4538"/>
                </a:lnTo>
                <a:lnTo>
                  <a:pt x="2484" y="3854"/>
                </a:lnTo>
                <a:lnTo>
                  <a:pt x="2599" y="3969"/>
                </a:lnTo>
                <a:lnTo>
                  <a:pt x="2292" y="4279"/>
                </a:lnTo>
                <a:lnTo>
                  <a:pt x="2472" y="4533"/>
                </a:lnTo>
                <a:lnTo>
                  <a:pt x="2762" y="4245"/>
                </a:lnTo>
                <a:lnTo>
                  <a:pt x="3633" y="5116"/>
                </a:lnTo>
                <a:lnTo>
                  <a:pt x="3540" y="5210"/>
                </a:lnTo>
                <a:lnTo>
                  <a:pt x="2784" y="4454"/>
                </a:lnTo>
                <a:lnTo>
                  <a:pt x="2388" y="4850"/>
                </a:lnTo>
                <a:lnTo>
                  <a:pt x="3144" y="5606"/>
                </a:lnTo>
                <a:lnTo>
                  <a:pt x="3050" y="5700"/>
                </a:lnTo>
                <a:lnTo>
                  <a:pt x="2179" y="4826"/>
                </a:lnTo>
                <a:close/>
                <a:moveTo>
                  <a:pt x="2652" y="4800"/>
                </a:moveTo>
                <a:lnTo>
                  <a:pt x="2745" y="4708"/>
                </a:lnTo>
                <a:lnTo>
                  <a:pt x="2844" y="4804"/>
                </a:lnTo>
                <a:lnTo>
                  <a:pt x="2930" y="4893"/>
                </a:lnTo>
                <a:lnTo>
                  <a:pt x="3007" y="4975"/>
                </a:lnTo>
                <a:lnTo>
                  <a:pt x="3074" y="5044"/>
                </a:lnTo>
                <a:lnTo>
                  <a:pt x="3132" y="5107"/>
                </a:lnTo>
                <a:lnTo>
                  <a:pt x="3156" y="5133"/>
                </a:lnTo>
                <a:lnTo>
                  <a:pt x="3177" y="5160"/>
                </a:lnTo>
                <a:lnTo>
                  <a:pt x="3196" y="5184"/>
                </a:lnTo>
                <a:lnTo>
                  <a:pt x="3213" y="5203"/>
                </a:lnTo>
                <a:lnTo>
                  <a:pt x="3228" y="5222"/>
                </a:lnTo>
                <a:lnTo>
                  <a:pt x="3240" y="5239"/>
                </a:lnTo>
                <a:lnTo>
                  <a:pt x="3261" y="5268"/>
                </a:lnTo>
                <a:lnTo>
                  <a:pt x="3283" y="5296"/>
                </a:lnTo>
                <a:lnTo>
                  <a:pt x="3302" y="5325"/>
                </a:lnTo>
                <a:lnTo>
                  <a:pt x="3321" y="5354"/>
                </a:lnTo>
                <a:lnTo>
                  <a:pt x="3408" y="5349"/>
                </a:lnTo>
                <a:lnTo>
                  <a:pt x="3494" y="5342"/>
                </a:lnTo>
                <a:lnTo>
                  <a:pt x="3578" y="5340"/>
                </a:lnTo>
                <a:lnTo>
                  <a:pt x="3662" y="5335"/>
                </a:lnTo>
                <a:lnTo>
                  <a:pt x="3746" y="5332"/>
                </a:lnTo>
                <a:lnTo>
                  <a:pt x="3828" y="5330"/>
                </a:lnTo>
                <a:lnTo>
                  <a:pt x="3907" y="5330"/>
                </a:lnTo>
                <a:lnTo>
                  <a:pt x="3986" y="5330"/>
                </a:lnTo>
                <a:lnTo>
                  <a:pt x="4032" y="5510"/>
                </a:lnTo>
                <a:lnTo>
                  <a:pt x="3955" y="5505"/>
                </a:lnTo>
                <a:lnTo>
                  <a:pt x="3876" y="5503"/>
                </a:lnTo>
                <a:lnTo>
                  <a:pt x="3799" y="5500"/>
                </a:lnTo>
                <a:lnTo>
                  <a:pt x="3720" y="5500"/>
                </a:lnTo>
                <a:lnTo>
                  <a:pt x="3640" y="5500"/>
                </a:lnTo>
                <a:lnTo>
                  <a:pt x="3559" y="5500"/>
                </a:lnTo>
                <a:lnTo>
                  <a:pt x="3477" y="5503"/>
                </a:lnTo>
                <a:lnTo>
                  <a:pt x="3396" y="5505"/>
                </a:lnTo>
                <a:lnTo>
                  <a:pt x="3410" y="5541"/>
                </a:lnTo>
                <a:lnTo>
                  <a:pt x="3424" y="5580"/>
                </a:lnTo>
                <a:lnTo>
                  <a:pt x="3434" y="5618"/>
                </a:lnTo>
                <a:lnTo>
                  <a:pt x="3446" y="5656"/>
                </a:lnTo>
                <a:lnTo>
                  <a:pt x="3453" y="5695"/>
                </a:lnTo>
                <a:lnTo>
                  <a:pt x="3460" y="5735"/>
                </a:lnTo>
                <a:lnTo>
                  <a:pt x="3465" y="5774"/>
                </a:lnTo>
                <a:lnTo>
                  <a:pt x="3468" y="5812"/>
                </a:lnTo>
                <a:lnTo>
                  <a:pt x="3470" y="5853"/>
                </a:lnTo>
                <a:lnTo>
                  <a:pt x="3470" y="5894"/>
                </a:lnTo>
                <a:lnTo>
                  <a:pt x="3468" y="5935"/>
                </a:lnTo>
                <a:lnTo>
                  <a:pt x="3465" y="5975"/>
                </a:lnTo>
                <a:lnTo>
                  <a:pt x="3460" y="6016"/>
                </a:lnTo>
                <a:lnTo>
                  <a:pt x="3453" y="6057"/>
                </a:lnTo>
                <a:lnTo>
                  <a:pt x="3446" y="6098"/>
                </a:lnTo>
                <a:lnTo>
                  <a:pt x="3434" y="6139"/>
                </a:lnTo>
                <a:lnTo>
                  <a:pt x="3396" y="6127"/>
                </a:lnTo>
                <a:lnTo>
                  <a:pt x="3352" y="6115"/>
                </a:lnTo>
                <a:lnTo>
                  <a:pt x="3307" y="6103"/>
                </a:lnTo>
                <a:lnTo>
                  <a:pt x="3259" y="6091"/>
                </a:lnTo>
                <a:lnTo>
                  <a:pt x="3268" y="6062"/>
                </a:lnTo>
                <a:lnTo>
                  <a:pt x="3273" y="6035"/>
                </a:lnTo>
                <a:lnTo>
                  <a:pt x="3280" y="6007"/>
                </a:lnTo>
                <a:lnTo>
                  <a:pt x="3285" y="5980"/>
                </a:lnTo>
                <a:lnTo>
                  <a:pt x="3290" y="5954"/>
                </a:lnTo>
                <a:lnTo>
                  <a:pt x="3292" y="5925"/>
                </a:lnTo>
                <a:lnTo>
                  <a:pt x="3295" y="5899"/>
                </a:lnTo>
                <a:lnTo>
                  <a:pt x="3297" y="5872"/>
                </a:lnTo>
                <a:lnTo>
                  <a:pt x="3300" y="5846"/>
                </a:lnTo>
                <a:lnTo>
                  <a:pt x="3300" y="5822"/>
                </a:lnTo>
                <a:lnTo>
                  <a:pt x="3300" y="5795"/>
                </a:lnTo>
                <a:lnTo>
                  <a:pt x="3297" y="5769"/>
                </a:lnTo>
                <a:lnTo>
                  <a:pt x="3297" y="5745"/>
                </a:lnTo>
                <a:lnTo>
                  <a:pt x="3295" y="5719"/>
                </a:lnTo>
                <a:lnTo>
                  <a:pt x="3290" y="5695"/>
                </a:lnTo>
                <a:lnTo>
                  <a:pt x="3288" y="5671"/>
                </a:lnTo>
                <a:lnTo>
                  <a:pt x="3283" y="5644"/>
                </a:lnTo>
                <a:lnTo>
                  <a:pt x="3278" y="5620"/>
                </a:lnTo>
                <a:lnTo>
                  <a:pt x="3271" y="5596"/>
                </a:lnTo>
                <a:lnTo>
                  <a:pt x="3264" y="5575"/>
                </a:lnTo>
                <a:lnTo>
                  <a:pt x="3256" y="5551"/>
                </a:lnTo>
                <a:lnTo>
                  <a:pt x="3247" y="5527"/>
                </a:lnTo>
                <a:lnTo>
                  <a:pt x="3240" y="5503"/>
                </a:lnTo>
                <a:lnTo>
                  <a:pt x="3228" y="5481"/>
                </a:lnTo>
                <a:lnTo>
                  <a:pt x="3218" y="5457"/>
                </a:lnTo>
                <a:lnTo>
                  <a:pt x="3206" y="5435"/>
                </a:lnTo>
                <a:lnTo>
                  <a:pt x="3194" y="5414"/>
                </a:lnTo>
                <a:lnTo>
                  <a:pt x="3182" y="5392"/>
                </a:lnTo>
                <a:lnTo>
                  <a:pt x="3168" y="5371"/>
                </a:lnTo>
                <a:lnTo>
                  <a:pt x="3153" y="5349"/>
                </a:lnTo>
                <a:lnTo>
                  <a:pt x="3139" y="5328"/>
                </a:lnTo>
                <a:lnTo>
                  <a:pt x="3122" y="5306"/>
                </a:lnTo>
                <a:lnTo>
                  <a:pt x="3110" y="5292"/>
                </a:lnTo>
                <a:lnTo>
                  <a:pt x="3098" y="5272"/>
                </a:lnTo>
                <a:lnTo>
                  <a:pt x="3081" y="5253"/>
                </a:lnTo>
                <a:lnTo>
                  <a:pt x="3064" y="5232"/>
                </a:lnTo>
                <a:lnTo>
                  <a:pt x="3043" y="5208"/>
                </a:lnTo>
                <a:lnTo>
                  <a:pt x="3019" y="5181"/>
                </a:lnTo>
                <a:lnTo>
                  <a:pt x="2966" y="5124"/>
                </a:lnTo>
                <a:lnTo>
                  <a:pt x="2904" y="5056"/>
                </a:lnTo>
                <a:lnTo>
                  <a:pt x="2829" y="4980"/>
                </a:lnTo>
                <a:lnTo>
                  <a:pt x="2745" y="4893"/>
                </a:lnTo>
                <a:lnTo>
                  <a:pt x="2652" y="4800"/>
                </a:lnTo>
                <a:close/>
                <a:moveTo>
                  <a:pt x="1250" y="4989"/>
                </a:moveTo>
                <a:lnTo>
                  <a:pt x="1339" y="4900"/>
                </a:lnTo>
                <a:lnTo>
                  <a:pt x="2001" y="5560"/>
                </a:lnTo>
                <a:lnTo>
                  <a:pt x="2085" y="5647"/>
                </a:lnTo>
                <a:lnTo>
                  <a:pt x="2167" y="5731"/>
                </a:lnTo>
                <a:lnTo>
                  <a:pt x="2246" y="5812"/>
                </a:lnTo>
                <a:lnTo>
                  <a:pt x="2318" y="5894"/>
                </a:lnTo>
                <a:lnTo>
                  <a:pt x="2388" y="5971"/>
                </a:lnTo>
                <a:lnTo>
                  <a:pt x="2452" y="6045"/>
                </a:lnTo>
                <a:lnTo>
                  <a:pt x="2512" y="6117"/>
                </a:lnTo>
                <a:lnTo>
                  <a:pt x="2541" y="6153"/>
                </a:lnTo>
                <a:lnTo>
                  <a:pt x="2570" y="6187"/>
                </a:lnTo>
                <a:lnTo>
                  <a:pt x="2596" y="6220"/>
                </a:lnTo>
                <a:lnTo>
                  <a:pt x="2623" y="6254"/>
                </a:lnTo>
                <a:lnTo>
                  <a:pt x="2647" y="6288"/>
                </a:lnTo>
                <a:lnTo>
                  <a:pt x="2671" y="6319"/>
                </a:lnTo>
                <a:lnTo>
                  <a:pt x="2692" y="6352"/>
                </a:lnTo>
                <a:lnTo>
                  <a:pt x="2714" y="6384"/>
                </a:lnTo>
                <a:lnTo>
                  <a:pt x="2736" y="6412"/>
                </a:lnTo>
                <a:lnTo>
                  <a:pt x="2755" y="6444"/>
                </a:lnTo>
                <a:lnTo>
                  <a:pt x="2774" y="6472"/>
                </a:lnTo>
                <a:lnTo>
                  <a:pt x="2791" y="6501"/>
                </a:lnTo>
                <a:lnTo>
                  <a:pt x="2808" y="6530"/>
                </a:lnTo>
                <a:lnTo>
                  <a:pt x="2822" y="6556"/>
                </a:lnTo>
                <a:lnTo>
                  <a:pt x="2836" y="6585"/>
                </a:lnTo>
                <a:lnTo>
                  <a:pt x="2851" y="6612"/>
                </a:lnTo>
                <a:lnTo>
                  <a:pt x="2863" y="6635"/>
                </a:lnTo>
                <a:lnTo>
                  <a:pt x="2875" y="6662"/>
                </a:lnTo>
                <a:lnTo>
                  <a:pt x="2788" y="6650"/>
                </a:lnTo>
                <a:lnTo>
                  <a:pt x="2707" y="6640"/>
                </a:lnTo>
                <a:lnTo>
                  <a:pt x="2697" y="6616"/>
                </a:lnTo>
                <a:lnTo>
                  <a:pt x="2685" y="6595"/>
                </a:lnTo>
                <a:lnTo>
                  <a:pt x="2673" y="6573"/>
                </a:lnTo>
                <a:lnTo>
                  <a:pt x="2661" y="6549"/>
                </a:lnTo>
                <a:lnTo>
                  <a:pt x="2635" y="6501"/>
                </a:lnTo>
                <a:lnTo>
                  <a:pt x="2604" y="6453"/>
                </a:lnTo>
                <a:lnTo>
                  <a:pt x="2570" y="6403"/>
                </a:lnTo>
                <a:lnTo>
                  <a:pt x="2534" y="6350"/>
                </a:lnTo>
                <a:lnTo>
                  <a:pt x="2493" y="6295"/>
                </a:lnTo>
                <a:lnTo>
                  <a:pt x="2452" y="6240"/>
                </a:lnTo>
                <a:lnTo>
                  <a:pt x="2404" y="6182"/>
                </a:lnTo>
                <a:lnTo>
                  <a:pt x="2356" y="6122"/>
                </a:lnTo>
                <a:lnTo>
                  <a:pt x="2304" y="6062"/>
                </a:lnTo>
                <a:lnTo>
                  <a:pt x="2246" y="5997"/>
                </a:lnTo>
                <a:lnTo>
                  <a:pt x="2188" y="5932"/>
                </a:lnTo>
                <a:lnTo>
                  <a:pt x="2126" y="5868"/>
                </a:lnTo>
                <a:lnTo>
                  <a:pt x="2059" y="5800"/>
                </a:lnTo>
                <a:lnTo>
                  <a:pt x="1989" y="5731"/>
                </a:lnTo>
                <a:lnTo>
                  <a:pt x="1250" y="4989"/>
                </a:lnTo>
                <a:close/>
                <a:moveTo>
                  <a:pt x="1593" y="4632"/>
                </a:moveTo>
                <a:lnTo>
                  <a:pt x="1682" y="4543"/>
                </a:lnTo>
                <a:lnTo>
                  <a:pt x="3268" y="6129"/>
                </a:lnTo>
                <a:lnTo>
                  <a:pt x="3180" y="6218"/>
                </a:lnTo>
                <a:lnTo>
                  <a:pt x="1593" y="4632"/>
                </a:lnTo>
                <a:close/>
                <a:moveTo>
                  <a:pt x="1476" y="4867"/>
                </a:moveTo>
                <a:lnTo>
                  <a:pt x="1564" y="4778"/>
                </a:lnTo>
                <a:lnTo>
                  <a:pt x="3014" y="6228"/>
                </a:lnTo>
                <a:lnTo>
                  <a:pt x="2925" y="6316"/>
                </a:lnTo>
                <a:lnTo>
                  <a:pt x="1476" y="4867"/>
                </a:lnTo>
              </a:path>
              <a:path w="7725" h="7773">
                <a:moveTo>
                  <a:pt x="3372" y="4627"/>
                </a:moveTo>
                <a:lnTo>
                  <a:pt x="3940" y="4058"/>
                </a:lnTo>
                <a:lnTo>
                  <a:pt x="3220" y="3338"/>
                </a:lnTo>
                <a:lnTo>
                  <a:pt x="2709" y="3849"/>
                </a:lnTo>
                <a:lnTo>
                  <a:pt x="2575" y="3715"/>
                </a:lnTo>
                <a:lnTo>
                  <a:pt x="3710" y="2580"/>
                </a:lnTo>
                <a:lnTo>
                  <a:pt x="3844" y="2714"/>
                </a:lnTo>
                <a:lnTo>
                  <a:pt x="3331" y="3230"/>
                </a:lnTo>
                <a:lnTo>
                  <a:pt x="4051" y="3948"/>
                </a:lnTo>
                <a:lnTo>
                  <a:pt x="4622" y="3376"/>
                </a:lnTo>
                <a:lnTo>
                  <a:pt x="4756" y="3513"/>
                </a:lnTo>
                <a:lnTo>
                  <a:pt x="4185" y="4084"/>
                </a:lnTo>
                <a:lnTo>
                  <a:pt x="4819" y="4718"/>
                </a:lnTo>
                <a:lnTo>
                  <a:pt x="4708" y="4826"/>
                </a:lnTo>
                <a:lnTo>
                  <a:pt x="4075" y="4192"/>
                </a:lnTo>
                <a:lnTo>
                  <a:pt x="3508" y="4761"/>
                </a:lnTo>
                <a:lnTo>
                  <a:pt x="3372" y="4627"/>
                </a:lnTo>
                <a:close/>
                <a:moveTo>
                  <a:pt x="3974" y="3676"/>
                </a:moveTo>
                <a:lnTo>
                  <a:pt x="3960" y="3592"/>
                </a:lnTo>
                <a:lnTo>
                  <a:pt x="3940" y="3506"/>
                </a:lnTo>
                <a:lnTo>
                  <a:pt x="3921" y="3420"/>
                </a:lnTo>
                <a:lnTo>
                  <a:pt x="3900" y="3333"/>
                </a:lnTo>
                <a:lnTo>
                  <a:pt x="3876" y="3244"/>
                </a:lnTo>
                <a:lnTo>
                  <a:pt x="3849" y="3158"/>
                </a:lnTo>
                <a:lnTo>
                  <a:pt x="3820" y="3069"/>
                </a:lnTo>
                <a:lnTo>
                  <a:pt x="3789" y="2983"/>
                </a:lnTo>
                <a:lnTo>
                  <a:pt x="3967" y="2968"/>
                </a:lnTo>
                <a:lnTo>
                  <a:pt x="3998" y="3069"/>
                </a:lnTo>
                <a:lnTo>
                  <a:pt x="4024" y="3168"/>
                </a:lnTo>
                <a:lnTo>
                  <a:pt x="4051" y="3264"/>
                </a:lnTo>
                <a:lnTo>
                  <a:pt x="4072" y="3355"/>
                </a:lnTo>
                <a:lnTo>
                  <a:pt x="4094" y="3441"/>
                </a:lnTo>
                <a:lnTo>
                  <a:pt x="4113" y="3528"/>
                </a:lnTo>
                <a:lnTo>
                  <a:pt x="4130" y="3609"/>
                </a:lnTo>
                <a:lnTo>
                  <a:pt x="4144" y="3686"/>
                </a:lnTo>
                <a:lnTo>
                  <a:pt x="3974" y="3676"/>
                </a:lnTo>
                <a:close/>
                <a:moveTo>
                  <a:pt x="2964" y="3974"/>
                </a:moveTo>
                <a:lnTo>
                  <a:pt x="2968" y="3818"/>
                </a:lnTo>
                <a:lnTo>
                  <a:pt x="3060" y="3837"/>
                </a:lnTo>
                <a:lnTo>
                  <a:pt x="3148" y="3859"/>
                </a:lnTo>
                <a:lnTo>
                  <a:pt x="3237" y="3880"/>
                </a:lnTo>
                <a:lnTo>
                  <a:pt x="3324" y="3904"/>
                </a:lnTo>
                <a:lnTo>
                  <a:pt x="3408" y="3926"/>
                </a:lnTo>
                <a:lnTo>
                  <a:pt x="3492" y="3952"/>
                </a:lnTo>
                <a:lnTo>
                  <a:pt x="3571" y="3976"/>
                </a:lnTo>
                <a:lnTo>
                  <a:pt x="3650" y="4003"/>
                </a:lnTo>
                <a:lnTo>
                  <a:pt x="3652" y="4183"/>
                </a:lnTo>
                <a:lnTo>
                  <a:pt x="3573" y="4154"/>
                </a:lnTo>
                <a:lnTo>
                  <a:pt x="3492" y="4128"/>
                </a:lnTo>
                <a:lnTo>
                  <a:pt x="3410" y="4099"/>
                </a:lnTo>
                <a:lnTo>
                  <a:pt x="3324" y="4072"/>
                </a:lnTo>
                <a:lnTo>
                  <a:pt x="3237" y="4046"/>
                </a:lnTo>
                <a:lnTo>
                  <a:pt x="3148" y="4022"/>
                </a:lnTo>
                <a:lnTo>
                  <a:pt x="3057" y="3998"/>
                </a:lnTo>
                <a:lnTo>
                  <a:pt x="2964" y="3974"/>
                </a:lnTo>
              </a:path>
              <a:path w="7725" h="7773">
                <a:moveTo>
                  <a:pt x="5200" y="2676"/>
                </a:moveTo>
                <a:lnTo>
                  <a:pt x="5174" y="2613"/>
                </a:lnTo>
                <a:lnTo>
                  <a:pt x="5145" y="2548"/>
                </a:lnTo>
                <a:lnTo>
                  <a:pt x="5116" y="2486"/>
                </a:lnTo>
                <a:lnTo>
                  <a:pt x="5083" y="2421"/>
                </a:lnTo>
                <a:lnTo>
                  <a:pt x="5052" y="2354"/>
                </a:lnTo>
                <a:lnTo>
                  <a:pt x="5016" y="2289"/>
                </a:lnTo>
                <a:lnTo>
                  <a:pt x="4980" y="2222"/>
                </a:lnTo>
                <a:lnTo>
                  <a:pt x="4944" y="2155"/>
                </a:lnTo>
                <a:lnTo>
                  <a:pt x="4905" y="2088"/>
                </a:lnTo>
                <a:lnTo>
                  <a:pt x="4864" y="2020"/>
                </a:lnTo>
                <a:lnTo>
                  <a:pt x="4821" y="1951"/>
                </a:lnTo>
                <a:lnTo>
                  <a:pt x="4778" y="1881"/>
                </a:lnTo>
                <a:lnTo>
                  <a:pt x="4735" y="1812"/>
                </a:lnTo>
                <a:lnTo>
                  <a:pt x="4689" y="1742"/>
                </a:lnTo>
                <a:lnTo>
                  <a:pt x="4641" y="1670"/>
                </a:lnTo>
                <a:lnTo>
                  <a:pt x="4591" y="1600"/>
                </a:lnTo>
                <a:lnTo>
                  <a:pt x="4716" y="1538"/>
                </a:lnTo>
                <a:lnTo>
                  <a:pt x="4773" y="1622"/>
                </a:lnTo>
                <a:lnTo>
                  <a:pt x="4828" y="1706"/>
                </a:lnTo>
                <a:lnTo>
                  <a:pt x="4884" y="1790"/>
                </a:lnTo>
                <a:lnTo>
                  <a:pt x="4939" y="1876"/>
                </a:lnTo>
                <a:lnTo>
                  <a:pt x="5337" y="1476"/>
                </a:lnTo>
                <a:lnTo>
                  <a:pt x="5462" y="1603"/>
                </a:lnTo>
                <a:lnTo>
                  <a:pt x="5337" y="1728"/>
                </a:lnTo>
                <a:lnTo>
                  <a:pt x="5364" y="1756"/>
                </a:lnTo>
                <a:lnTo>
                  <a:pt x="5390" y="1785"/>
                </a:lnTo>
                <a:lnTo>
                  <a:pt x="5416" y="1814"/>
                </a:lnTo>
                <a:lnTo>
                  <a:pt x="5443" y="1840"/>
                </a:lnTo>
                <a:lnTo>
                  <a:pt x="5467" y="1869"/>
                </a:lnTo>
                <a:lnTo>
                  <a:pt x="5491" y="1898"/>
                </a:lnTo>
                <a:lnTo>
                  <a:pt x="5515" y="1927"/>
                </a:lnTo>
                <a:lnTo>
                  <a:pt x="5539" y="1956"/>
                </a:lnTo>
                <a:lnTo>
                  <a:pt x="5560" y="1984"/>
                </a:lnTo>
                <a:lnTo>
                  <a:pt x="5582" y="2013"/>
                </a:lnTo>
                <a:lnTo>
                  <a:pt x="5625" y="2071"/>
                </a:lnTo>
                <a:lnTo>
                  <a:pt x="5666" y="2128"/>
                </a:lnTo>
                <a:lnTo>
                  <a:pt x="5704" y="2186"/>
                </a:lnTo>
                <a:lnTo>
                  <a:pt x="5743" y="2244"/>
                </a:lnTo>
                <a:lnTo>
                  <a:pt x="5776" y="2301"/>
                </a:lnTo>
                <a:lnTo>
                  <a:pt x="5810" y="2361"/>
                </a:lnTo>
                <a:lnTo>
                  <a:pt x="5839" y="2419"/>
                </a:lnTo>
                <a:lnTo>
                  <a:pt x="5868" y="2476"/>
                </a:lnTo>
                <a:lnTo>
                  <a:pt x="5894" y="2536"/>
                </a:lnTo>
                <a:lnTo>
                  <a:pt x="5918" y="2594"/>
                </a:lnTo>
                <a:lnTo>
                  <a:pt x="5940" y="2654"/>
                </a:lnTo>
                <a:lnTo>
                  <a:pt x="5980" y="2666"/>
                </a:lnTo>
                <a:lnTo>
                  <a:pt x="6024" y="2676"/>
                </a:lnTo>
                <a:lnTo>
                  <a:pt x="6064" y="2685"/>
                </a:lnTo>
                <a:lnTo>
                  <a:pt x="6105" y="2692"/>
                </a:lnTo>
                <a:lnTo>
                  <a:pt x="6146" y="2700"/>
                </a:lnTo>
                <a:lnTo>
                  <a:pt x="6187" y="2704"/>
                </a:lnTo>
                <a:lnTo>
                  <a:pt x="6225" y="2709"/>
                </a:lnTo>
                <a:lnTo>
                  <a:pt x="6266" y="2712"/>
                </a:lnTo>
                <a:lnTo>
                  <a:pt x="6307" y="2712"/>
                </a:lnTo>
                <a:lnTo>
                  <a:pt x="6345" y="2712"/>
                </a:lnTo>
                <a:lnTo>
                  <a:pt x="6386" y="2712"/>
                </a:lnTo>
                <a:lnTo>
                  <a:pt x="6424" y="2707"/>
                </a:lnTo>
                <a:lnTo>
                  <a:pt x="6465" y="2704"/>
                </a:lnTo>
                <a:lnTo>
                  <a:pt x="6503" y="2697"/>
                </a:lnTo>
                <a:lnTo>
                  <a:pt x="6542" y="2692"/>
                </a:lnTo>
                <a:lnTo>
                  <a:pt x="6580" y="2683"/>
                </a:lnTo>
                <a:lnTo>
                  <a:pt x="6599" y="2736"/>
                </a:lnTo>
                <a:lnTo>
                  <a:pt x="6616" y="2784"/>
                </a:lnTo>
                <a:lnTo>
                  <a:pt x="6633" y="2829"/>
                </a:lnTo>
                <a:lnTo>
                  <a:pt x="6650" y="2872"/>
                </a:lnTo>
                <a:lnTo>
                  <a:pt x="6607" y="2877"/>
                </a:lnTo>
                <a:lnTo>
                  <a:pt x="6566" y="2880"/>
                </a:lnTo>
                <a:lnTo>
                  <a:pt x="6525" y="2882"/>
                </a:lnTo>
                <a:lnTo>
                  <a:pt x="6484" y="2884"/>
                </a:lnTo>
                <a:lnTo>
                  <a:pt x="6441" y="2884"/>
                </a:lnTo>
                <a:lnTo>
                  <a:pt x="6400" y="2884"/>
                </a:lnTo>
                <a:lnTo>
                  <a:pt x="6360" y="2882"/>
                </a:lnTo>
                <a:lnTo>
                  <a:pt x="6319" y="2880"/>
                </a:lnTo>
                <a:lnTo>
                  <a:pt x="6278" y="2877"/>
                </a:lnTo>
                <a:lnTo>
                  <a:pt x="6237" y="2872"/>
                </a:lnTo>
                <a:lnTo>
                  <a:pt x="6194" y="2868"/>
                </a:lnTo>
                <a:lnTo>
                  <a:pt x="6153" y="2860"/>
                </a:lnTo>
                <a:lnTo>
                  <a:pt x="6112" y="2851"/>
                </a:lnTo>
                <a:lnTo>
                  <a:pt x="6072" y="2844"/>
                </a:lnTo>
                <a:lnTo>
                  <a:pt x="6031" y="2834"/>
                </a:lnTo>
                <a:lnTo>
                  <a:pt x="5990" y="2822"/>
                </a:lnTo>
                <a:lnTo>
                  <a:pt x="6002" y="2865"/>
                </a:lnTo>
                <a:lnTo>
                  <a:pt x="6009" y="2908"/>
                </a:lnTo>
                <a:lnTo>
                  <a:pt x="6019" y="2954"/>
                </a:lnTo>
                <a:lnTo>
                  <a:pt x="6026" y="2997"/>
                </a:lnTo>
                <a:lnTo>
                  <a:pt x="6031" y="3040"/>
                </a:lnTo>
                <a:lnTo>
                  <a:pt x="6038" y="3084"/>
                </a:lnTo>
                <a:lnTo>
                  <a:pt x="6040" y="3129"/>
                </a:lnTo>
                <a:lnTo>
                  <a:pt x="6043" y="3172"/>
                </a:lnTo>
                <a:lnTo>
                  <a:pt x="6045" y="3216"/>
                </a:lnTo>
                <a:lnTo>
                  <a:pt x="6045" y="3261"/>
                </a:lnTo>
                <a:lnTo>
                  <a:pt x="6045" y="3304"/>
                </a:lnTo>
                <a:lnTo>
                  <a:pt x="6043" y="3350"/>
                </a:lnTo>
                <a:lnTo>
                  <a:pt x="6040" y="3396"/>
                </a:lnTo>
                <a:lnTo>
                  <a:pt x="6038" y="3439"/>
                </a:lnTo>
                <a:lnTo>
                  <a:pt x="6033" y="3484"/>
                </a:lnTo>
                <a:lnTo>
                  <a:pt x="6026" y="3530"/>
                </a:lnTo>
                <a:lnTo>
                  <a:pt x="5990" y="3518"/>
                </a:lnTo>
                <a:lnTo>
                  <a:pt x="5949" y="3506"/>
                </a:lnTo>
                <a:lnTo>
                  <a:pt x="5851" y="3477"/>
                </a:lnTo>
                <a:lnTo>
                  <a:pt x="5858" y="3434"/>
                </a:lnTo>
                <a:lnTo>
                  <a:pt x="5865" y="3388"/>
                </a:lnTo>
                <a:lnTo>
                  <a:pt x="5870" y="3343"/>
                </a:lnTo>
                <a:lnTo>
                  <a:pt x="5872" y="3300"/>
                </a:lnTo>
                <a:lnTo>
                  <a:pt x="5877" y="3254"/>
                </a:lnTo>
                <a:lnTo>
                  <a:pt x="5877" y="3208"/>
                </a:lnTo>
                <a:lnTo>
                  <a:pt x="5877" y="3165"/>
                </a:lnTo>
                <a:lnTo>
                  <a:pt x="5877" y="3120"/>
                </a:lnTo>
                <a:lnTo>
                  <a:pt x="5875" y="3076"/>
                </a:lnTo>
                <a:lnTo>
                  <a:pt x="5870" y="3031"/>
                </a:lnTo>
                <a:lnTo>
                  <a:pt x="5865" y="2988"/>
                </a:lnTo>
                <a:lnTo>
                  <a:pt x="5860" y="2942"/>
                </a:lnTo>
                <a:lnTo>
                  <a:pt x="5851" y="2899"/>
                </a:lnTo>
                <a:lnTo>
                  <a:pt x="5844" y="2856"/>
                </a:lnTo>
                <a:lnTo>
                  <a:pt x="5834" y="2810"/>
                </a:lnTo>
                <a:lnTo>
                  <a:pt x="5822" y="2767"/>
                </a:lnTo>
                <a:lnTo>
                  <a:pt x="5786" y="2752"/>
                </a:lnTo>
                <a:lnTo>
                  <a:pt x="5750" y="2738"/>
                </a:lnTo>
                <a:lnTo>
                  <a:pt x="5714" y="2721"/>
                </a:lnTo>
                <a:lnTo>
                  <a:pt x="5678" y="2704"/>
                </a:lnTo>
                <a:lnTo>
                  <a:pt x="5640" y="2685"/>
                </a:lnTo>
                <a:lnTo>
                  <a:pt x="5604" y="2668"/>
                </a:lnTo>
                <a:lnTo>
                  <a:pt x="5568" y="2647"/>
                </a:lnTo>
                <a:lnTo>
                  <a:pt x="5532" y="2628"/>
                </a:lnTo>
                <a:lnTo>
                  <a:pt x="5496" y="2606"/>
                </a:lnTo>
                <a:lnTo>
                  <a:pt x="5460" y="2584"/>
                </a:lnTo>
                <a:lnTo>
                  <a:pt x="5424" y="2560"/>
                </a:lnTo>
                <a:lnTo>
                  <a:pt x="5388" y="2536"/>
                </a:lnTo>
                <a:lnTo>
                  <a:pt x="5354" y="2512"/>
                </a:lnTo>
                <a:lnTo>
                  <a:pt x="5318" y="2486"/>
                </a:lnTo>
                <a:lnTo>
                  <a:pt x="5282" y="2460"/>
                </a:lnTo>
                <a:lnTo>
                  <a:pt x="5246" y="2433"/>
                </a:lnTo>
                <a:lnTo>
                  <a:pt x="5301" y="2548"/>
                </a:lnTo>
                <a:lnTo>
                  <a:pt x="5354" y="2661"/>
                </a:lnTo>
                <a:lnTo>
                  <a:pt x="5313" y="2664"/>
                </a:lnTo>
                <a:lnTo>
                  <a:pt x="5275" y="2666"/>
                </a:lnTo>
                <a:lnTo>
                  <a:pt x="5239" y="2671"/>
                </a:lnTo>
                <a:lnTo>
                  <a:pt x="5200" y="2676"/>
                </a:lnTo>
                <a:close/>
                <a:moveTo>
                  <a:pt x="4545" y="1939"/>
                </a:moveTo>
                <a:lnTo>
                  <a:pt x="4689" y="1932"/>
                </a:lnTo>
                <a:lnTo>
                  <a:pt x="4708" y="1989"/>
                </a:lnTo>
                <a:lnTo>
                  <a:pt x="4728" y="2049"/>
                </a:lnTo>
                <a:lnTo>
                  <a:pt x="4744" y="2109"/>
                </a:lnTo>
                <a:lnTo>
                  <a:pt x="4764" y="2169"/>
                </a:lnTo>
                <a:lnTo>
                  <a:pt x="4780" y="2232"/>
                </a:lnTo>
                <a:lnTo>
                  <a:pt x="4795" y="2292"/>
                </a:lnTo>
                <a:lnTo>
                  <a:pt x="4812" y="2354"/>
                </a:lnTo>
                <a:lnTo>
                  <a:pt x="4826" y="2416"/>
                </a:lnTo>
                <a:lnTo>
                  <a:pt x="4920" y="2323"/>
                </a:lnTo>
                <a:lnTo>
                  <a:pt x="5032" y="2436"/>
                </a:lnTo>
                <a:lnTo>
                  <a:pt x="4864" y="2604"/>
                </a:lnTo>
                <a:lnTo>
                  <a:pt x="4879" y="2666"/>
                </a:lnTo>
                <a:lnTo>
                  <a:pt x="4888" y="2731"/>
                </a:lnTo>
                <a:lnTo>
                  <a:pt x="4900" y="2796"/>
                </a:lnTo>
                <a:lnTo>
                  <a:pt x="4910" y="2858"/>
                </a:lnTo>
                <a:lnTo>
                  <a:pt x="5121" y="2647"/>
                </a:lnTo>
                <a:lnTo>
                  <a:pt x="5227" y="2752"/>
                </a:lnTo>
                <a:lnTo>
                  <a:pt x="5277" y="3134"/>
                </a:lnTo>
                <a:lnTo>
                  <a:pt x="5308" y="3165"/>
                </a:lnTo>
                <a:lnTo>
                  <a:pt x="5390" y="3031"/>
                </a:lnTo>
                <a:lnTo>
                  <a:pt x="5481" y="2880"/>
                </a:lnTo>
                <a:lnTo>
                  <a:pt x="5541" y="2947"/>
                </a:lnTo>
                <a:lnTo>
                  <a:pt x="5596" y="3007"/>
                </a:lnTo>
                <a:lnTo>
                  <a:pt x="5512" y="3139"/>
                </a:lnTo>
                <a:lnTo>
                  <a:pt x="5426" y="3283"/>
                </a:lnTo>
                <a:lnTo>
                  <a:pt x="5613" y="3472"/>
                </a:lnTo>
                <a:lnTo>
                  <a:pt x="5628" y="3484"/>
                </a:lnTo>
                <a:lnTo>
                  <a:pt x="5640" y="3496"/>
                </a:lnTo>
                <a:lnTo>
                  <a:pt x="5652" y="3511"/>
                </a:lnTo>
                <a:lnTo>
                  <a:pt x="5664" y="3523"/>
                </a:lnTo>
                <a:lnTo>
                  <a:pt x="5673" y="3535"/>
                </a:lnTo>
                <a:lnTo>
                  <a:pt x="5683" y="3547"/>
                </a:lnTo>
                <a:lnTo>
                  <a:pt x="5692" y="3559"/>
                </a:lnTo>
                <a:lnTo>
                  <a:pt x="5700" y="3571"/>
                </a:lnTo>
                <a:lnTo>
                  <a:pt x="5709" y="3583"/>
                </a:lnTo>
                <a:lnTo>
                  <a:pt x="5714" y="3595"/>
                </a:lnTo>
                <a:lnTo>
                  <a:pt x="5721" y="3607"/>
                </a:lnTo>
                <a:lnTo>
                  <a:pt x="5726" y="3619"/>
                </a:lnTo>
                <a:lnTo>
                  <a:pt x="5731" y="3628"/>
                </a:lnTo>
                <a:lnTo>
                  <a:pt x="5733" y="3640"/>
                </a:lnTo>
                <a:lnTo>
                  <a:pt x="5738" y="3652"/>
                </a:lnTo>
                <a:lnTo>
                  <a:pt x="5738" y="3662"/>
                </a:lnTo>
                <a:lnTo>
                  <a:pt x="5740" y="3674"/>
                </a:lnTo>
                <a:lnTo>
                  <a:pt x="5740" y="3686"/>
                </a:lnTo>
                <a:lnTo>
                  <a:pt x="5740" y="3696"/>
                </a:lnTo>
                <a:lnTo>
                  <a:pt x="5740" y="3708"/>
                </a:lnTo>
                <a:lnTo>
                  <a:pt x="5738" y="3717"/>
                </a:lnTo>
                <a:lnTo>
                  <a:pt x="5736" y="3727"/>
                </a:lnTo>
                <a:lnTo>
                  <a:pt x="5733" y="3739"/>
                </a:lnTo>
                <a:lnTo>
                  <a:pt x="5728" y="3748"/>
                </a:lnTo>
                <a:lnTo>
                  <a:pt x="5724" y="3758"/>
                </a:lnTo>
                <a:lnTo>
                  <a:pt x="5719" y="3768"/>
                </a:lnTo>
                <a:lnTo>
                  <a:pt x="5712" y="3780"/>
                </a:lnTo>
                <a:lnTo>
                  <a:pt x="5704" y="3789"/>
                </a:lnTo>
                <a:lnTo>
                  <a:pt x="5697" y="3799"/>
                </a:lnTo>
                <a:lnTo>
                  <a:pt x="5690" y="3808"/>
                </a:lnTo>
                <a:lnTo>
                  <a:pt x="5680" y="3818"/>
                </a:lnTo>
                <a:lnTo>
                  <a:pt x="5671" y="3828"/>
                </a:lnTo>
                <a:lnTo>
                  <a:pt x="5640" y="3856"/>
                </a:lnTo>
                <a:lnTo>
                  <a:pt x="5606" y="3890"/>
                </a:lnTo>
                <a:lnTo>
                  <a:pt x="5524" y="3967"/>
                </a:lnTo>
                <a:lnTo>
                  <a:pt x="5460" y="3912"/>
                </a:lnTo>
                <a:lnTo>
                  <a:pt x="5383" y="3852"/>
                </a:lnTo>
                <a:lnTo>
                  <a:pt x="5419" y="3825"/>
                </a:lnTo>
                <a:lnTo>
                  <a:pt x="5455" y="3794"/>
                </a:lnTo>
                <a:lnTo>
                  <a:pt x="5493" y="3760"/>
                </a:lnTo>
                <a:lnTo>
                  <a:pt x="5532" y="3724"/>
                </a:lnTo>
                <a:lnTo>
                  <a:pt x="5541" y="3715"/>
                </a:lnTo>
                <a:lnTo>
                  <a:pt x="5551" y="3705"/>
                </a:lnTo>
                <a:lnTo>
                  <a:pt x="5558" y="3698"/>
                </a:lnTo>
                <a:lnTo>
                  <a:pt x="5563" y="3688"/>
                </a:lnTo>
                <a:lnTo>
                  <a:pt x="5568" y="3676"/>
                </a:lnTo>
                <a:lnTo>
                  <a:pt x="5570" y="3667"/>
                </a:lnTo>
                <a:lnTo>
                  <a:pt x="5572" y="3657"/>
                </a:lnTo>
                <a:lnTo>
                  <a:pt x="5570" y="3645"/>
                </a:lnTo>
                <a:lnTo>
                  <a:pt x="5568" y="3636"/>
                </a:lnTo>
                <a:lnTo>
                  <a:pt x="5565" y="3624"/>
                </a:lnTo>
                <a:lnTo>
                  <a:pt x="5560" y="3614"/>
                </a:lnTo>
                <a:lnTo>
                  <a:pt x="5553" y="3602"/>
                </a:lnTo>
                <a:lnTo>
                  <a:pt x="5544" y="3590"/>
                </a:lnTo>
                <a:lnTo>
                  <a:pt x="5534" y="3578"/>
                </a:lnTo>
                <a:lnTo>
                  <a:pt x="5522" y="3566"/>
                </a:lnTo>
                <a:lnTo>
                  <a:pt x="5508" y="3552"/>
                </a:lnTo>
                <a:lnTo>
                  <a:pt x="5354" y="3398"/>
                </a:lnTo>
                <a:lnTo>
                  <a:pt x="5258" y="3559"/>
                </a:lnTo>
                <a:lnTo>
                  <a:pt x="5160" y="3727"/>
                </a:lnTo>
                <a:lnTo>
                  <a:pt x="5018" y="3619"/>
                </a:lnTo>
                <a:lnTo>
                  <a:pt x="5064" y="3549"/>
                </a:lnTo>
                <a:lnTo>
                  <a:pt x="5116" y="3470"/>
                </a:lnTo>
                <a:lnTo>
                  <a:pt x="5174" y="3381"/>
                </a:lnTo>
                <a:lnTo>
                  <a:pt x="5236" y="3280"/>
                </a:lnTo>
                <a:lnTo>
                  <a:pt x="5152" y="3196"/>
                </a:lnTo>
                <a:lnTo>
                  <a:pt x="5112" y="2882"/>
                </a:lnTo>
                <a:lnTo>
                  <a:pt x="4939" y="3055"/>
                </a:lnTo>
                <a:lnTo>
                  <a:pt x="4948" y="3172"/>
                </a:lnTo>
                <a:lnTo>
                  <a:pt x="4956" y="3288"/>
                </a:lnTo>
                <a:lnTo>
                  <a:pt x="4960" y="3398"/>
                </a:lnTo>
                <a:lnTo>
                  <a:pt x="4963" y="3453"/>
                </a:lnTo>
                <a:lnTo>
                  <a:pt x="4963" y="3506"/>
                </a:lnTo>
                <a:lnTo>
                  <a:pt x="4924" y="3496"/>
                </a:lnTo>
                <a:lnTo>
                  <a:pt x="4886" y="3487"/>
                </a:lnTo>
                <a:lnTo>
                  <a:pt x="4845" y="3477"/>
                </a:lnTo>
                <a:lnTo>
                  <a:pt x="4804" y="3470"/>
                </a:lnTo>
                <a:lnTo>
                  <a:pt x="4807" y="3398"/>
                </a:lnTo>
                <a:lnTo>
                  <a:pt x="4807" y="3328"/>
                </a:lnTo>
                <a:lnTo>
                  <a:pt x="4807" y="3259"/>
                </a:lnTo>
                <a:lnTo>
                  <a:pt x="4804" y="3189"/>
                </a:lnTo>
                <a:lnTo>
                  <a:pt x="4696" y="3297"/>
                </a:lnTo>
                <a:lnTo>
                  <a:pt x="4584" y="3184"/>
                </a:lnTo>
                <a:lnTo>
                  <a:pt x="4783" y="2985"/>
                </a:lnTo>
                <a:lnTo>
                  <a:pt x="4776" y="2918"/>
                </a:lnTo>
                <a:lnTo>
                  <a:pt x="4768" y="2851"/>
                </a:lnTo>
                <a:lnTo>
                  <a:pt x="4761" y="2784"/>
                </a:lnTo>
                <a:lnTo>
                  <a:pt x="4749" y="2716"/>
                </a:lnTo>
                <a:lnTo>
                  <a:pt x="4416" y="3052"/>
                </a:lnTo>
                <a:lnTo>
                  <a:pt x="4303" y="2940"/>
                </a:lnTo>
                <a:lnTo>
                  <a:pt x="4557" y="2685"/>
                </a:lnTo>
                <a:lnTo>
                  <a:pt x="4380" y="2508"/>
                </a:lnTo>
                <a:lnTo>
                  <a:pt x="4178" y="2709"/>
                </a:lnTo>
                <a:lnTo>
                  <a:pt x="4065" y="2596"/>
                </a:lnTo>
                <a:lnTo>
                  <a:pt x="4267" y="2395"/>
                </a:lnTo>
                <a:lnTo>
                  <a:pt x="4032" y="2160"/>
                </a:lnTo>
                <a:lnTo>
                  <a:pt x="4125" y="2066"/>
                </a:lnTo>
                <a:lnTo>
                  <a:pt x="4360" y="2301"/>
                </a:lnTo>
                <a:lnTo>
                  <a:pt x="4516" y="2145"/>
                </a:lnTo>
                <a:lnTo>
                  <a:pt x="4629" y="2258"/>
                </a:lnTo>
                <a:lnTo>
                  <a:pt x="4473" y="2416"/>
                </a:lnTo>
                <a:lnTo>
                  <a:pt x="4651" y="2592"/>
                </a:lnTo>
                <a:lnTo>
                  <a:pt x="4713" y="2529"/>
                </a:lnTo>
                <a:lnTo>
                  <a:pt x="4699" y="2457"/>
                </a:lnTo>
                <a:lnTo>
                  <a:pt x="4680" y="2383"/>
                </a:lnTo>
                <a:lnTo>
                  <a:pt x="4663" y="2311"/>
                </a:lnTo>
                <a:lnTo>
                  <a:pt x="4641" y="2236"/>
                </a:lnTo>
                <a:lnTo>
                  <a:pt x="4620" y="2162"/>
                </a:lnTo>
                <a:lnTo>
                  <a:pt x="4598" y="2088"/>
                </a:lnTo>
                <a:lnTo>
                  <a:pt x="4572" y="2013"/>
                </a:lnTo>
                <a:lnTo>
                  <a:pt x="4545" y="1939"/>
                </a:lnTo>
                <a:close/>
                <a:moveTo>
                  <a:pt x="5102" y="2162"/>
                </a:moveTo>
                <a:lnTo>
                  <a:pt x="5145" y="2198"/>
                </a:lnTo>
                <a:lnTo>
                  <a:pt x="5188" y="2232"/>
                </a:lnTo>
                <a:lnTo>
                  <a:pt x="5229" y="2265"/>
                </a:lnTo>
                <a:lnTo>
                  <a:pt x="5272" y="2296"/>
                </a:lnTo>
                <a:lnTo>
                  <a:pt x="5313" y="2328"/>
                </a:lnTo>
                <a:lnTo>
                  <a:pt x="5356" y="2359"/>
                </a:lnTo>
                <a:lnTo>
                  <a:pt x="5397" y="2385"/>
                </a:lnTo>
                <a:lnTo>
                  <a:pt x="5438" y="2414"/>
                </a:lnTo>
                <a:lnTo>
                  <a:pt x="5479" y="2440"/>
                </a:lnTo>
                <a:lnTo>
                  <a:pt x="5520" y="2464"/>
                </a:lnTo>
                <a:lnTo>
                  <a:pt x="5560" y="2488"/>
                </a:lnTo>
                <a:lnTo>
                  <a:pt x="5601" y="2510"/>
                </a:lnTo>
                <a:lnTo>
                  <a:pt x="5642" y="2532"/>
                </a:lnTo>
                <a:lnTo>
                  <a:pt x="5683" y="2553"/>
                </a:lnTo>
                <a:lnTo>
                  <a:pt x="5724" y="2572"/>
                </a:lnTo>
                <a:lnTo>
                  <a:pt x="5764" y="2589"/>
                </a:lnTo>
                <a:lnTo>
                  <a:pt x="5743" y="2541"/>
                </a:lnTo>
                <a:lnTo>
                  <a:pt x="5721" y="2493"/>
                </a:lnTo>
                <a:lnTo>
                  <a:pt x="5697" y="2443"/>
                </a:lnTo>
                <a:lnTo>
                  <a:pt x="5673" y="2395"/>
                </a:lnTo>
                <a:lnTo>
                  <a:pt x="5647" y="2347"/>
                </a:lnTo>
                <a:lnTo>
                  <a:pt x="5618" y="2299"/>
                </a:lnTo>
                <a:lnTo>
                  <a:pt x="5587" y="2251"/>
                </a:lnTo>
                <a:lnTo>
                  <a:pt x="5556" y="2203"/>
                </a:lnTo>
                <a:lnTo>
                  <a:pt x="5522" y="2155"/>
                </a:lnTo>
                <a:lnTo>
                  <a:pt x="5488" y="2107"/>
                </a:lnTo>
                <a:lnTo>
                  <a:pt x="5450" y="2059"/>
                </a:lnTo>
                <a:lnTo>
                  <a:pt x="5414" y="2011"/>
                </a:lnTo>
                <a:lnTo>
                  <a:pt x="5373" y="1963"/>
                </a:lnTo>
                <a:lnTo>
                  <a:pt x="5332" y="1915"/>
                </a:lnTo>
                <a:lnTo>
                  <a:pt x="5289" y="1869"/>
                </a:lnTo>
                <a:lnTo>
                  <a:pt x="5244" y="1821"/>
                </a:lnTo>
                <a:lnTo>
                  <a:pt x="5030" y="2035"/>
                </a:lnTo>
                <a:lnTo>
                  <a:pt x="5068" y="2097"/>
                </a:lnTo>
                <a:lnTo>
                  <a:pt x="5102" y="2162"/>
                </a:lnTo>
              </a:path>
              <a:path w="7725" h="7773">
                <a:moveTo>
                  <a:pt x="5992" y="1653"/>
                </a:moveTo>
                <a:lnTo>
                  <a:pt x="6904" y="739"/>
                </a:lnTo>
                <a:lnTo>
                  <a:pt x="7617" y="1452"/>
                </a:lnTo>
                <a:lnTo>
                  <a:pt x="7629" y="1466"/>
                </a:lnTo>
                <a:lnTo>
                  <a:pt x="7641" y="1478"/>
                </a:lnTo>
                <a:lnTo>
                  <a:pt x="7651" y="1490"/>
                </a:lnTo>
                <a:lnTo>
                  <a:pt x="7663" y="1502"/>
                </a:lnTo>
                <a:lnTo>
                  <a:pt x="7672" y="1516"/>
                </a:lnTo>
                <a:lnTo>
                  <a:pt x="7679" y="1528"/>
                </a:lnTo>
                <a:lnTo>
                  <a:pt x="7687" y="1540"/>
                </a:lnTo>
                <a:lnTo>
                  <a:pt x="7694" y="1552"/>
                </a:lnTo>
                <a:lnTo>
                  <a:pt x="7701" y="1564"/>
                </a:lnTo>
                <a:lnTo>
                  <a:pt x="7706" y="1576"/>
                </a:lnTo>
                <a:lnTo>
                  <a:pt x="7711" y="1588"/>
                </a:lnTo>
                <a:lnTo>
                  <a:pt x="7715" y="1603"/>
                </a:lnTo>
                <a:lnTo>
                  <a:pt x="7720" y="1615"/>
                </a:lnTo>
                <a:lnTo>
                  <a:pt x="7723" y="1627"/>
                </a:lnTo>
                <a:lnTo>
                  <a:pt x="7723" y="1639"/>
                </a:lnTo>
                <a:lnTo>
                  <a:pt x="7725" y="1651"/>
                </a:lnTo>
                <a:lnTo>
                  <a:pt x="7725" y="1663"/>
                </a:lnTo>
                <a:lnTo>
                  <a:pt x="7725" y="1675"/>
                </a:lnTo>
                <a:lnTo>
                  <a:pt x="7723" y="1684"/>
                </a:lnTo>
                <a:lnTo>
                  <a:pt x="7723" y="1696"/>
                </a:lnTo>
                <a:lnTo>
                  <a:pt x="7720" y="1708"/>
                </a:lnTo>
                <a:lnTo>
                  <a:pt x="7715" y="1720"/>
                </a:lnTo>
                <a:lnTo>
                  <a:pt x="7713" y="1732"/>
                </a:lnTo>
                <a:lnTo>
                  <a:pt x="7708" y="1744"/>
                </a:lnTo>
                <a:lnTo>
                  <a:pt x="7701" y="1756"/>
                </a:lnTo>
                <a:lnTo>
                  <a:pt x="7696" y="1766"/>
                </a:lnTo>
                <a:lnTo>
                  <a:pt x="7689" y="1778"/>
                </a:lnTo>
                <a:lnTo>
                  <a:pt x="7679" y="1790"/>
                </a:lnTo>
                <a:lnTo>
                  <a:pt x="7672" y="1802"/>
                </a:lnTo>
                <a:lnTo>
                  <a:pt x="7663" y="1812"/>
                </a:lnTo>
                <a:lnTo>
                  <a:pt x="7653" y="1824"/>
                </a:lnTo>
                <a:lnTo>
                  <a:pt x="7641" y="1836"/>
                </a:lnTo>
                <a:lnTo>
                  <a:pt x="7574" y="1900"/>
                </a:lnTo>
                <a:lnTo>
                  <a:pt x="7492" y="1980"/>
                </a:lnTo>
                <a:lnTo>
                  <a:pt x="7332" y="1860"/>
                </a:lnTo>
                <a:lnTo>
                  <a:pt x="7358" y="1843"/>
                </a:lnTo>
                <a:lnTo>
                  <a:pt x="7382" y="1824"/>
                </a:lnTo>
                <a:lnTo>
                  <a:pt x="7406" y="1807"/>
                </a:lnTo>
                <a:lnTo>
                  <a:pt x="7430" y="1788"/>
                </a:lnTo>
                <a:lnTo>
                  <a:pt x="7452" y="1771"/>
                </a:lnTo>
                <a:lnTo>
                  <a:pt x="7471" y="1752"/>
                </a:lnTo>
                <a:lnTo>
                  <a:pt x="7492" y="1735"/>
                </a:lnTo>
                <a:lnTo>
                  <a:pt x="7509" y="1716"/>
                </a:lnTo>
                <a:lnTo>
                  <a:pt x="7521" y="1706"/>
                </a:lnTo>
                <a:lnTo>
                  <a:pt x="7528" y="1694"/>
                </a:lnTo>
                <a:lnTo>
                  <a:pt x="7535" y="1684"/>
                </a:lnTo>
                <a:lnTo>
                  <a:pt x="7543" y="1672"/>
                </a:lnTo>
                <a:lnTo>
                  <a:pt x="7545" y="1660"/>
                </a:lnTo>
                <a:lnTo>
                  <a:pt x="7550" y="1651"/>
                </a:lnTo>
                <a:lnTo>
                  <a:pt x="7550" y="1639"/>
                </a:lnTo>
                <a:lnTo>
                  <a:pt x="7550" y="1627"/>
                </a:lnTo>
                <a:lnTo>
                  <a:pt x="7550" y="1615"/>
                </a:lnTo>
                <a:lnTo>
                  <a:pt x="7547" y="1603"/>
                </a:lnTo>
                <a:lnTo>
                  <a:pt x="7543" y="1591"/>
                </a:lnTo>
                <a:lnTo>
                  <a:pt x="7538" y="1579"/>
                </a:lnTo>
                <a:lnTo>
                  <a:pt x="7531" y="1567"/>
                </a:lnTo>
                <a:lnTo>
                  <a:pt x="7523" y="1555"/>
                </a:lnTo>
                <a:lnTo>
                  <a:pt x="7512" y="1543"/>
                </a:lnTo>
                <a:lnTo>
                  <a:pt x="7502" y="1531"/>
                </a:lnTo>
                <a:lnTo>
                  <a:pt x="7449" y="1478"/>
                </a:lnTo>
                <a:lnTo>
                  <a:pt x="6729" y="2198"/>
                </a:lnTo>
                <a:lnTo>
                  <a:pt x="7019" y="2486"/>
                </a:lnTo>
                <a:lnTo>
                  <a:pt x="6923" y="2584"/>
                </a:lnTo>
                <a:lnTo>
                  <a:pt x="5992" y="1653"/>
                </a:lnTo>
                <a:close/>
                <a:moveTo>
                  <a:pt x="6288" y="499"/>
                </a:moveTo>
                <a:lnTo>
                  <a:pt x="6446" y="494"/>
                </a:lnTo>
                <a:lnTo>
                  <a:pt x="6607" y="489"/>
                </a:lnTo>
                <a:lnTo>
                  <a:pt x="6767" y="489"/>
                </a:lnTo>
                <a:lnTo>
                  <a:pt x="6928" y="489"/>
                </a:lnTo>
                <a:lnTo>
                  <a:pt x="6955" y="662"/>
                </a:lnTo>
                <a:lnTo>
                  <a:pt x="6895" y="657"/>
                </a:lnTo>
                <a:lnTo>
                  <a:pt x="6837" y="652"/>
                </a:lnTo>
                <a:lnTo>
                  <a:pt x="6717" y="648"/>
                </a:lnTo>
                <a:lnTo>
                  <a:pt x="6597" y="770"/>
                </a:lnTo>
                <a:lnTo>
                  <a:pt x="6484" y="885"/>
                </a:lnTo>
                <a:lnTo>
                  <a:pt x="6379" y="996"/>
                </a:lnTo>
                <a:lnTo>
                  <a:pt x="6280" y="1096"/>
                </a:lnTo>
                <a:lnTo>
                  <a:pt x="6192" y="1192"/>
                </a:lnTo>
                <a:lnTo>
                  <a:pt x="6110" y="1279"/>
                </a:lnTo>
                <a:lnTo>
                  <a:pt x="6036" y="1360"/>
                </a:lnTo>
                <a:lnTo>
                  <a:pt x="5968" y="1435"/>
                </a:lnTo>
                <a:lnTo>
                  <a:pt x="5932" y="1476"/>
                </a:lnTo>
                <a:lnTo>
                  <a:pt x="5901" y="1516"/>
                </a:lnTo>
                <a:lnTo>
                  <a:pt x="5887" y="1536"/>
                </a:lnTo>
                <a:lnTo>
                  <a:pt x="5875" y="1555"/>
                </a:lnTo>
                <a:lnTo>
                  <a:pt x="5863" y="1574"/>
                </a:lnTo>
                <a:lnTo>
                  <a:pt x="5851" y="1593"/>
                </a:lnTo>
                <a:lnTo>
                  <a:pt x="5668" y="1480"/>
                </a:lnTo>
                <a:lnTo>
                  <a:pt x="5683" y="1454"/>
                </a:lnTo>
                <a:lnTo>
                  <a:pt x="5697" y="1428"/>
                </a:lnTo>
                <a:lnTo>
                  <a:pt x="5709" y="1401"/>
                </a:lnTo>
                <a:lnTo>
                  <a:pt x="5719" y="1375"/>
                </a:lnTo>
                <a:lnTo>
                  <a:pt x="5728" y="1348"/>
                </a:lnTo>
                <a:lnTo>
                  <a:pt x="5736" y="1324"/>
                </a:lnTo>
                <a:lnTo>
                  <a:pt x="5740" y="1298"/>
                </a:lnTo>
                <a:lnTo>
                  <a:pt x="5745" y="1274"/>
                </a:lnTo>
                <a:lnTo>
                  <a:pt x="5748" y="1240"/>
                </a:lnTo>
                <a:lnTo>
                  <a:pt x="5750" y="1204"/>
                </a:lnTo>
                <a:lnTo>
                  <a:pt x="5752" y="1168"/>
                </a:lnTo>
                <a:lnTo>
                  <a:pt x="5755" y="1132"/>
                </a:lnTo>
                <a:lnTo>
                  <a:pt x="5755" y="1094"/>
                </a:lnTo>
                <a:lnTo>
                  <a:pt x="5755" y="1056"/>
                </a:lnTo>
                <a:lnTo>
                  <a:pt x="5755" y="1017"/>
                </a:lnTo>
                <a:lnTo>
                  <a:pt x="5752" y="979"/>
                </a:lnTo>
                <a:lnTo>
                  <a:pt x="5368" y="1363"/>
                </a:lnTo>
                <a:lnTo>
                  <a:pt x="5246" y="1243"/>
                </a:lnTo>
                <a:lnTo>
                  <a:pt x="5851" y="640"/>
                </a:lnTo>
                <a:lnTo>
                  <a:pt x="5757" y="604"/>
                </a:lnTo>
                <a:lnTo>
                  <a:pt x="5656" y="568"/>
                </a:lnTo>
                <a:lnTo>
                  <a:pt x="5688" y="420"/>
                </a:lnTo>
                <a:lnTo>
                  <a:pt x="5772" y="451"/>
                </a:lnTo>
                <a:lnTo>
                  <a:pt x="5846" y="480"/>
                </a:lnTo>
                <a:lnTo>
                  <a:pt x="5911" y="504"/>
                </a:lnTo>
                <a:lnTo>
                  <a:pt x="5964" y="525"/>
                </a:lnTo>
                <a:lnTo>
                  <a:pt x="6492" y="0"/>
                </a:lnTo>
                <a:lnTo>
                  <a:pt x="6612" y="120"/>
                </a:lnTo>
                <a:lnTo>
                  <a:pt x="5904" y="828"/>
                </a:lnTo>
                <a:lnTo>
                  <a:pt x="5901" y="948"/>
                </a:lnTo>
                <a:lnTo>
                  <a:pt x="5896" y="1060"/>
                </a:lnTo>
                <a:lnTo>
                  <a:pt x="5892" y="1168"/>
                </a:lnTo>
                <a:lnTo>
                  <a:pt x="5884" y="1269"/>
                </a:lnTo>
                <a:lnTo>
                  <a:pt x="6033" y="1118"/>
                </a:lnTo>
                <a:lnTo>
                  <a:pt x="6184" y="964"/>
                </a:lnTo>
                <a:lnTo>
                  <a:pt x="6338" y="806"/>
                </a:lnTo>
                <a:lnTo>
                  <a:pt x="6489" y="648"/>
                </a:lnTo>
                <a:lnTo>
                  <a:pt x="6403" y="648"/>
                </a:lnTo>
                <a:lnTo>
                  <a:pt x="6316" y="648"/>
                </a:lnTo>
                <a:lnTo>
                  <a:pt x="6288" y="499"/>
                </a:lnTo>
                <a:close/>
                <a:moveTo>
                  <a:pt x="6614" y="2080"/>
                </a:moveTo>
                <a:lnTo>
                  <a:pt x="7334" y="1363"/>
                </a:lnTo>
                <a:lnTo>
                  <a:pt x="7185" y="1214"/>
                </a:lnTo>
                <a:lnTo>
                  <a:pt x="6468" y="1934"/>
                </a:lnTo>
                <a:lnTo>
                  <a:pt x="6614" y="2080"/>
                </a:lnTo>
                <a:close/>
                <a:moveTo>
                  <a:pt x="6923" y="952"/>
                </a:moveTo>
                <a:lnTo>
                  <a:pt x="6204" y="1672"/>
                </a:lnTo>
                <a:lnTo>
                  <a:pt x="6352" y="1819"/>
                </a:lnTo>
                <a:lnTo>
                  <a:pt x="7070" y="1099"/>
                </a:lnTo>
                <a:lnTo>
                  <a:pt x="6923" y="952"/>
                </a:lnTo>
              </a:path>
            </a:pathLst>
          </a:custGeom>
          <a:solidFill>
            <a:srgbClr val="C0C0C0">
              <a:alpha val="5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244" name="table 244"/>
          <p:cNvGraphicFramePr>
            <a:graphicFrameLocks noGrp="1"/>
          </p:cNvGraphicFramePr>
          <p:nvPr/>
        </p:nvGraphicFramePr>
        <p:xfrm>
          <a:off x="828801" y="4109084"/>
          <a:ext cx="8061959" cy="506285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0596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使用字符流方式读写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ketTCP03Server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6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8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table 246"/>
          <p:cNvGraphicFramePr>
            <a:graphicFrameLocks noGrp="1"/>
          </p:cNvGraphicFramePr>
          <p:nvPr/>
        </p:nvGraphicFramePr>
        <p:xfrm>
          <a:off x="828801" y="1619884"/>
          <a:ext cx="8061959" cy="90360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9004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8" name="picture 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980944"/>
            <a:ext cx="5673852" cy="1053083"/>
          </a:xfrm>
          <a:prstGeom prst="rect">
            <a:avLst/>
          </a:prstGeom>
        </p:spPr>
      </p:pic>
      <p:sp>
        <p:nvSpPr>
          <p:cNvPr id="250" name="textbox 250"/>
          <p:cNvSpPr/>
          <p:nvPr/>
        </p:nvSpPr>
        <p:spPr>
          <a:xfrm>
            <a:off x="1071816" y="2614739"/>
            <a:ext cx="2625725" cy="233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21.4.4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案例</a:t>
            </a:r>
            <a:r>
              <a:rPr sz="1500" kern="0" spc="-3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3(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使用字符流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1500" dirty="0"/>
          </a:p>
        </p:txBody>
      </p:sp>
      <p:sp>
        <p:nvSpPr>
          <p:cNvPr id="252" name="textbox 252"/>
          <p:cNvSpPr/>
          <p:nvPr/>
        </p:nvSpPr>
        <p:spPr>
          <a:xfrm>
            <a:off x="887983" y="923035"/>
            <a:ext cx="18637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algn="r" rtl="0" eaLnBrk="0">
              <a:lnSpc>
                <a:spcPct val="94000"/>
              </a:lnSpc>
            </a:pPr>
            <a:r>
              <a:rPr sz="1600" kern="0" spc="0" dirty="0">
                <a:solidFill>
                  <a:srgbClr val="B2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主讲人：韩顺平老师</a:t>
            </a:r>
            <a:endParaRPr lang="en-US" altLang="en-US" sz="1600" dirty="0"/>
          </a:p>
        </p:txBody>
      </p:sp>
      <p:sp>
        <p:nvSpPr>
          <p:cNvPr id="254" name="textbox 254"/>
          <p:cNvSpPr/>
          <p:nvPr/>
        </p:nvSpPr>
        <p:spPr>
          <a:xfrm>
            <a:off x="6579044" y="1021359"/>
            <a:ext cx="2082800" cy="198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韩顺平循序渐进学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</a:t>
            </a: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零基础</a:t>
            </a:r>
            <a:endParaRPr lang="en-US" altLang="en-US" sz="1200" dirty="0"/>
          </a:p>
        </p:txBody>
      </p:sp>
      <p:sp>
        <p:nvSpPr>
          <p:cNvPr id="256" name="path"/>
          <p:cNvSpPr/>
          <p:nvPr/>
        </p:nvSpPr>
        <p:spPr>
          <a:xfrm>
            <a:off x="900430" y="1221105"/>
            <a:ext cx="7919084" cy="9143"/>
          </a:xfrm>
          <a:custGeom>
            <a:avLst/>
            <a:gdLst/>
            <a:ahLst/>
            <a:cxnLst/>
            <a:rect l="0" t="0" r="0" b="0"/>
            <a:pathLst>
              <a:path w="12470" h="14">
                <a:moveTo>
                  <a:pt x="0" y="0"/>
                </a:moveTo>
                <a:lnTo>
                  <a:pt x="12470" y="0"/>
                </a:lnTo>
                <a:lnTo>
                  <a:pt x="12470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60" name="textbox 26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884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table 264"/>
          <p:cNvGraphicFramePr>
            <a:graphicFrameLocks noGrp="1"/>
          </p:cNvGraphicFramePr>
          <p:nvPr/>
        </p:nvGraphicFramePr>
        <p:xfrm>
          <a:off x="670051" y="178815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老师使用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InputStreamReader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转成字符流</a:t>
                      </a:r>
                      <a:endParaRPr lang="en-US" altLang="en-US" sz="1200" dirty="0"/>
                    </a:p>
                    <a:p>
                      <a:pPr marL="690880" indent="-6985" algn="l" rtl="0" eaLnBrk="0">
                        <a:lnSpc>
                          <a:spcPct val="138000"/>
                        </a:lnSpc>
                        <a:spcBef>
                          <a:spcPts val="8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bufferedReader = new BufferedReader(new InputStreamReader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(inputStream));                            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ufferedReader.readLine();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2000"/>
                        </a:lnSpc>
                        <a:spcBef>
                          <a:spcPts val="9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rintln(s);//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相关联的输出流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05155" algn="l" rtl="0" eaLnBrk="0">
                        <a:lnSpc>
                          <a:spcPts val="21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使用字符输出流的方式回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复信息</a:t>
                      </a:r>
                      <a:endParaRPr lang="en-US" altLang="en-US" sz="1200" dirty="0"/>
                    </a:p>
                    <a:p>
                      <a:pPr marL="68389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bufferedWriter = new Buffer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edWriter(new OutputStreamWriter(outputStream));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bufferedWriter.wr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ite("hello client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bufferedWriter.newLine();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插入一个换行符，表示回复内容的结束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er.flush();//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注意需要手动的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flush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2" name="picture 2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74" name="textbox 27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885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table 278"/>
          <p:cNvGraphicFramePr>
            <a:graphicFrameLocks noGrp="1"/>
          </p:cNvGraphicFramePr>
          <p:nvPr/>
        </p:nvGraphicFramePr>
        <p:xfrm>
          <a:off x="697991" y="165163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26835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//6.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6000"/>
                        </a:lnSpc>
                        <a:spcBef>
                          <a:spcPts val="11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bufferedWriter.close();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6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hello, 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给服务端，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使用字符流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874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cketTCP03Client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6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800" dirty="0"/>
                    </a:p>
                    <a:p>
                      <a:pPr marL="681355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" name="picture 2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288" name="textbox 28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886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table 292"/>
          <p:cNvGraphicFramePr>
            <a:graphicFrameLocks noGrp="1"/>
          </p:cNvGraphicFramePr>
          <p:nvPr/>
        </p:nvGraphicFramePr>
        <p:xfrm>
          <a:off x="651001" y="1759584"/>
          <a:ext cx="8061959" cy="7738744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55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3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1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数据通道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endParaRPr lang="en-US" altLang="en-US" sz="1200" dirty="0"/>
                    </a:p>
                    <a:p>
                      <a:pPr marL="683895" algn="l" rtl="0" eaLnBrk="0">
                        <a:lnSpc>
                          <a:spcPts val="1615"/>
                        </a:lnSpc>
                        <a:spcBef>
                          <a:spcPts val="89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bufferedWriter = new Buffer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edWriter(new OutputStreamWriter(outputStream));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bufferedWriter.write(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 server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bufferedWriter.newLine();//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插入一个换行符，表示写入的内容结束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注意，要求对方使用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readLine()!!!!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bufferedWriter.flush();//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如果使用的字符流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，需要手动刷新，否则数据不会写入数据通道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关联的输入流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90880" indent="-6985" algn="l" rtl="0" eaLnBrk="0">
                        <a:lnSpc>
                          <a:spcPct val="138000"/>
                        </a:lnSpc>
                        <a:spcBef>
                          <a:spcPts val="7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bufferedReader = new BufferedReader(new InputStreamReader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(inputStream));                                  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ufferedReader.readLine();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79000"/>
                        </a:lnSpc>
                        <a:spcBef>
                          <a:spcPts val="109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9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关闭外层流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79000"/>
                        </a:lnSpc>
                        <a:spcBef>
                          <a:spcPts val="12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.....");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844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0" name="picture 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02" name="textbox 30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table 306"/>
          <p:cNvGraphicFramePr>
            <a:graphicFrameLocks noGrp="1"/>
          </p:cNvGraphicFramePr>
          <p:nvPr/>
        </p:nvGraphicFramePr>
        <p:xfrm>
          <a:off x="887856" y="3977004"/>
          <a:ext cx="8061959" cy="565721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654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upload;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java.io.BufferedRea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der;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java.io.ByteArrayOutputStre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am;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java.io.InputStreamRead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er;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5000"/>
                        </a:lnSpc>
                        <a:spcBef>
                          <a:spcPts val="102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此类用于演示关于流的读写方法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5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StreamUtils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05155" algn="l" rtl="0" eaLnBrk="0">
                        <a:lnSpc>
                          <a:spcPts val="209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92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功能：将输入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流转换成</a:t>
                      </a:r>
                      <a:r>
                        <a:rPr sz="1200" kern="0" spc="-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@param is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@return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@throws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Exception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8" name="picture 3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328672"/>
            <a:ext cx="6007608" cy="1356359"/>
          </a:xfrm>
          <a:prstGeom prst="rect">
            <a:avLst/>
          </a:prstGeom>
        </p:spPr>
      </p:pic>
      <p:sp>
        <p:nvSpPr>
          <p:cNvPr id="310" name="textbox 310"/>
          <p:cNvSpPr/>
          <p:nvPr/>
        </p:nvSpPr>
        <p:spPr>
          <a:xfrm>
            <a:off x="1071816" y="1709483"/>
            <a:ext cx="5873115" cy="559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21.4.5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3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    TCPFileUploadServer.java TCPFi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leUploadClient.java</a:t>
            </a:r>
            <a:endParaRPr lang="en-US" altLang="en-US" sz="1500" dirty="0"/>
          </a:p>
          <a:p>
            <a:pPr algn="l" rtl="0" eaLnBrk="0">
              <a:lnSpc>
                <a:spcPct val="107000"/>
              </a:lnSpc>
            </a:pPr>
            <a:endParaRPr lang="en-US" altLang="en-US" sz="1100" dirty="0"/>
          </a:p>
          <a:p>
            <a:pPr marL="138430" algn="l" rtl="0" eaLnBrk="0">
              <a:lnSpc>
                <a:spcPct val="7900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com.hsped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u.upload</a:t>
            </a:r>
            <a:endParaRPr lang="en-US" altLang="en-US" sz="1200" dirty="0"/>
          </a:p>
        </p:txBody>
      </p:sp>
      <p:pic>
        <p:nvPicPr>
          <p:cNvPr id="318" name="picture 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20" name="textbox 32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table 324"/>
          <p:cNvGraphicFramePr>
            <a:graphicFrameLocks noGrp="1"/>
          </p:cNvGraphicFramePr>
          <p:nvPr/>
        </p:nvGraphicFramePr>
        <p:xfrm>
          <a:off x="757681" y="1797049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6045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byte[] streamToByteArray(InputStream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is) throws Exception{</a:t>
                      </a:r>
                      <a:endParaRPr lang="en-US" altLang="en-US" sz="1200" dirty="0"/>
                    </a:p>
                    <a:p>
                      <a:pPr marL="87439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ByteArrayOutputStream bos = new ByteArrayOutputStream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创建输出流对象</a:t>
                      </a:r>
                      <a:endParaRPr lang="en-US" altLang="en-US" sz="1200" dirty="0"/>
                    </a:p>
                    <a:p>
                      <a:pPr marL="8712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b = new byte[10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24];</a:t>
                      </a:r>
                      <a:endParaRPr lang="en-US" altLang="en-US" sz="1200" dirty="0"/>
                    </a:p>
                    <a:p>
                      <a:pPr marL="876300" algn="l" rtl="0" eaLnBrk="0">
                        <a:lnSpc>
                          <a:spcPts val="2170"/>
                        </a:lnSpc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len;</a:t>
                      </a:r>
                      <a:endParaRPr lang="en-US" altLang="en-US" sz="1200" dirty="0"/>
                    </a:p>
                    <a:p>
                      <a:pPr marL="872490" algn="l" rtl="0" eaLnBrk="0">
                        <a:lnSpc>
                          <a:spcPts val="1615"/>
                        </a:lnSpc>
                        <a:spcBef>
                          <a:spcPts val="89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while((len=is.read(b))!=-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1){</a:t>
                      </a:r>
                      <a:endParaRPr lang="en-US" altLang="en-US" sz="1200" dirty="0"/>
                    </a:p>
                    <a:p>
                      <a:pPr marL="113792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bos.write(b,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len);</a:t>
                      </a:r>
                      <a:endParaRPr lang="en-US" altLang="en-US" sz="1200" dirty="0"/>
                    </a:p>
                    <a:p>
                      <a:pPr marL="884555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7122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array = bos.toByteAr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ray();</a:t>
                      </a:r>
                      <a:endParaRPr lang="en-US" altLang="en-US" sz="1200" dirty="0"/>
                    </a:p>
                    <a:p>
                      <a:pPr marL="871220" algn="l" rtl="0" eaLnBrk="0">
                        <a:lnSpc>
                          <a:spcPts val="223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bos.close();</a:t>
                      </a:r>
                      <a:endParaRPr lang="en-US" altLang="en-US" sz="1200" dirty="0"/>
                    </a:p>
                    <a:p>
                      <a:pPr marL="872490" algn="l" rtl="0" eaLnBrk="0">
                        <a:lnSpc>
                          <a:spcPct val="70000"/>
                        </a:lnSpc>
                        <a:spcBef>
                          <a:spcPts val="1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array;</a:t>
                      </a:r>
                      <a:endParaRPr lang="en-US" altLang="en-US" sz="1200" dirty="0"/>
                    </a:p>
                    <a:p>
                      <a:pPr marL="617855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05155" algn="l" rtl="0" eaLnBrk="0">
                        <a:lnSpc>
                          <a:spcPts val="209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92000"/>
                        </a:lnSpc>
                        <a:spcBef>
                          <a:spcPts val="128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功能：将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转换成</a:t>
                      </a:r>
                      <a:r>
                        <a:rPr sz="1200" kern="0" spc="-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@param is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@return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@throws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Exception</a:t>
                      </a:r>
                      <a:endParaRPr lang="en-US" altLang="en-US" sz="1200" dirty="0"/>
                    </a:p>
                    <a:p>
                      <a:pPr marL="6921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60452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streamToString(Inpu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tStream is) throws Exception{</a:t>
                      </a:r>
                      <a:endParaRPr lang="en-US" altLang="en-US" sz="1200" dirty="0"/>
                    </a:p>
                    <a:p>
                      <a:pPr marL="87439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BufferedReader reader = new BufferedReader(new Inp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utStreamReader(is));</a:t>
                      </a:r>
                      <a:endParaRPr lang="en-US" altLang="en-US" sz="1200" dirty="0"/>
                    </a:p>
                    <a:p>
                      <a:pPr marL="8813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StringBuilder build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er=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StringBuilder();</a:t>
                      </a:r>
                      <a:endParaRPr lang="en-US" altLang="en-US" sz="1200" dirty="0"/>
                    </a:p>
                    <a:p>
                      <a:pPr marL="8813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line;</a:t>
                      </a:r>
                      <a:endParaRPr lang="en-US" altLang="en-US" sz="1200" dirty="0"/>
                    </a:p>
                    <a:p>
                      <a:pPr marL="87249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while((line=reader.readLine(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))!=null){ 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当读取到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null</a:t>
                      </a:r>
                      <a:r>
                        <a:rPr sz="12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时，就表示结束</a:t>
                      </a:r>
                      <a:endParaRPr lang="en-US" altLang="en-US" sz="1200" dirty="0"/>
                    </a:p>
                    <a:p>
                      <a:pPr marL="11379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builder.append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(line+"\r\n");</a:t>
                      </a:r>
                      <a:endParaRPr lang="en-US" altLang="en-US" sz="1200" dirty="0"/>
                    </a:p>
                    <a:p>
                      <a:pPr marL="884555" algn="l" rtl="0" eaLnBrk="0">
                        <a:lnSpc>
                          <a:spcPct val="79000"/>
                        </a:lnSpc>
                        <a:spcBef>
                          <a:spcPts val="12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87249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return builde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r.toString();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32" name="picture 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34" name="textbox 33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889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1673352"/>
            <a:ext cx="6365748" cy="225704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4408932"/>
            <a:ext cx="4800600" cy="2734055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7251192"/>
            <a:ext cx="2596895" cy="2004059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1071816" y="4086923"/>
            <a:ext cx="1789429" cy="23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21.1.4   ipv4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地址分类</a:t>
            </a:r>
            <a:endParaRPr lang="en-US" altLang="en-US" sz="15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872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table 338"/>
          <p:cNvGraphicFramePr>
            <a:graphicFrameLocks noGrp="1"/>
          </p:cNvGraphicFramePr>
          <p:nvPr/>
        </p:nvGraphicFramePr>
        <p:xfrm>
          <a:off x="600201" y="176085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1495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6178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upload;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1000"/>
                        </a:lnSpc>
                        <a:spcBef>
                          <a:spcPts val="1030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4000"/>
                        </a:lnSpc>
                        <a:spcBef>
                          <a:spcPts val="10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文件上传的服务端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TCPFileUploa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dServer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 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4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服务端在本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机监听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7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ServerSocket(8888);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服务端在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....");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106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6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6" name="picture 3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48" name="textbox 34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890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table 352"/>
          <p:cNvGraphicFramePr>
            <a:graphicFrameLocks noGrp="1"/>
          </p:cNvGraphicFramePr>
          <p:nvPr/>
        </p:nvGraphicFramePr>
        <p:xfrm>
          <a:off x="660526" y="1148714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4390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读取客户端发送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得到输入流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9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BufferedInputStream bis = new BufferedInputStream(socke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t.getInputStream());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bytes =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ils.streamToByteArray(bis);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将得到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bytes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数组，写入到指定的路径，就得到一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个文件了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destFilePath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"src\\abc.mp4";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BufferedOutputStream bos = new BufferedOutputStream(new FileOutput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Stream(destFilePath));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bos.write(by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tes);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bos.close();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向客户端回复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到图片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获取到输出流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BufferedWriter writer = new BufferedWriter(new Output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StreamWriter(socket.getOutputStream()));</a:t>
                      </a:r>
                      <a:endParaRPr lang="en-US" altLang="en-US" sz="1200" dirty="0"/>
                    </a:p>
                    <a:p>
                      <a:pPr marL="986790" algn="l" rtl="0" eaLnBrk="0">
                        <a:lnSpc>
                          <a:spcPts val="223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writer.write("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收到图片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98679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writer.flush();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把内容刷新到数据通道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socket.shutdownOutput()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设置写入结束标记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关闭其他资源</a:t>
                      </a:r>
                      <a:endParaRPr lang="en-US" altLang="en-US" sz="1200" dirty="0"/>
                    </a:p>
                    <a:p>
                      <a:pPr marL="986790" algn="l" rtl="0" eaLnBrk="0">
                        <a:lnSpc>
                          <a:spcPts val="242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writer.close();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ct val="79000"/>
                        </a:lnSpc>
                        <a:spcBef>
                          <a:spcPts val="12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bis.close();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6000"/>
                        </a:lnSpc>
                        <a:spcBef>
                          <a:spcPts val="12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et.close();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upload;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table 366"/>
          <p:cNvGraphicFramePr>
            <a:graphicFrameLocks noGrp="1"/>
          </p:cNvGraphicFramePr>
          <p:nvPr/>
        </p:nvGraphicFramePr>
        <p:xfrm>
          <a:off x="707516" y="1404619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文件上传的客户端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6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TCPFileUpl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oadClient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 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，得到</a:t>
                      </a:r>
                      <a:r>
                        <a:rPr sz="1200" kern="0" spc="-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(InetAddress.getLocalHost(),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8888);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9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创建读取磁盘文件的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输入流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//String filePath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"e:\\q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ie.png";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filePath =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"e:\\abc.mp4";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BufferedInputStream bis    = new BufferedInputStream(new FileI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nputStream(filePath));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//bytes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就是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fileP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ath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对应的字节数组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bytes =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ils.streamToByteArray(bis);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获取到输出流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数据发送给服务端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BufferedOutputStream bos = new BufferedOutputStream(socket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.getOutputStream());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4" name="picture 3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80"/>
          <p:cNvGraphicFramePr>
            <a:graphicFrameLocks noGrp="1"/>
          </p:cNvGraphicFramePr>
          <p:nvPr/>
        </p:nvGraphicFramePr>
        <p:xfrm>
          <a:off x="558291" y="2073274"/>
          <a:ext cx="8061959" cy="65500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6546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98552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bos.write(bytes);//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将文件对应的字节数组的内容，写入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335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bis.close();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89000"/>
                        </a:lnSpc>
                        <a:spcBef>
                          <a:spcPts val="10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socket.shutdownOutput();//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设置写入数据的结束标记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479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//=====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接收从服务端回复的消息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===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==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98996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StreamUtils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的方法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，直接将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读取到的内容 转成字符串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Stream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Utils.streamToString(inputStream);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关闭相关的流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bos.close();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6940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3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6" name="textbox 386"/>
          <p:cNvSpPr/>
          <p:nvPr/>
        </p:nvSpPr>
        <p:spPr>
          <a:xfrm>
            <a:off x="1071816" y="8261159"/>
            <a:ext cx="1616075" cy="2419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21.4.6   netstat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指令</a:t>
            </a:r>
            <a:endParaRPr lang="en-US" altLang="en-US" sz="1500" dirty="0"/>
          </a:p>
        </p:txBody>
      </p:sp>
      <p:pic>
        <p:nvPicPr>
          <p:cNvPr id="390" name="picture 3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392" name="textbox 39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893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3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1635252"/>
            <a:ext cx="6114288" cy="2731007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4881371"/>
            <a:ext cx="6454140" cy="2391155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7403591"/>
            <a:ext cx="6496811" cy="1310640"/>
          </a:xfrm>
          <a:prstGeom prst="rect">
            <a:avLst/>
          </a:prstGeom>
        </p:spPr>
      </p:pic>
      <p:sp>
        <p:nvSpPr>
          <p:cNvPr id="402" name="textbox 402"/>
          <p:cNvSpPr/>
          <p:nvPr/>
        </p:nvSpPr>
        <p:spPr>
          <a:xfrm>
            <a:off x="1071816" y="4483163"/>
            <a:ext cx="313372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21.4.7   TCP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网络通讯不为人知的秘密</a:t>
            </a:r>
            <a:endParaRPr lang="en-US" altLang="en-US" sz="1500" dirty="0"/>
          </a:p>
        </p:txBody>
      </p:sp>
      <p:sp>
        <p:nvSpPr>
          <p:cNvPr id="404" name="textbox 404"/>
          <p:cNvSpPr/>
          <p:nvPr/>
        </p:nvSpPr>
        <p:spPr>
          <a:xfrm>
            <a:off x="892237" y="8837522"/>
            <a:ext cx="2696210" cy="247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UDP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网络通信编程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[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了解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]</a:t>
            </a:r>
            <a:endParaRPr lang="en-US" altLang="en-US" sz="1500" dirty="0"/>
          </a:p>
        </p:txBody>
      </p:sp>
      <p:pic>
        <p:nvPicPr>
          <p:cNvPr id="412" name="picture 4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14" name="textbox 41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894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4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046731"/>
            <a:ext cx="6187440" cy="1709928"/>
          </a:xfrm>
          <a:prstGeom prst="rect">
            <a:avLst/>
          </a:prstGeom>
        </p:spPr>
      </p:pic>
      <p:pic>
        <p:nvPicPr>
          <p:cNvPr id="420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7441691"/>
            <a:ext cx="5926835" cy="1418844"/>
          </a:xfrm>
          <a:prstGeom prst="rect">
            <a:avLst/>
          </a:prstGeom>
        </p:spPr>
      </p:pic>
      <p:pic>
        <p:nvPicPr>
          <p:cNvPr id="422" name="picture 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4210811"/>
            <a:ext cx="5288280" cy="1150620"/>
          </a:xfrm>
          <a:prstGeom prst="rect">
            <a:avLst/>
          </a:prstGeom>
        </p:spPr>
      </p:pic>
      <p:pic>
        <p:nvPicPr>
          <p:cNvPr id="424" name="picture 4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205483" y="5391911"/>
            <a:ext cx="3104387" cy="1560576"/>
          </a:xfrm>
          <a:prstGeom prst="rect">
            <a:avLst/>
          </a:prstGeom>
        </p:spPr>
      </p:pic>
      <p:graphicFrame>
        <p:nvGraphicFramePr>
          <p:cNvPr id="426" name="table 426"/>
          <p:cNvGraphicFramePr>
            <a:graphicFrameLocks noGrp="1"/>
          </p:cNvGraphicFramePr>
          <p:nvPr/>
        </p:nvGraphicFramePr>
        <p:xfrm>
          <a:off x="828801" y="8950325"/>
          <a:ext cx="8061959" cy="3079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304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u.udp;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2" name="textbox 432"/>
          <p:cNvSpPr/>
          <p:nvPr/>
        </p:nvSpPr>
        <p:spPr>
          <a:xfrm>
            <a:off x="1071816" y="1709483"/>
            <a:ext cx="1403985" cy="244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  <p:sp>
        <p:nvSpPr>
          <p:cNvPr id="434" name="textbox 434"/>
          <p:cNvSpPr/>
          <p:nvPr/>
        </p:nvSpPr>
        <p:spPr>
          <a:xfrm>
            <a:off x="1071816" y="3888802"/>
            <a:ext cx="1403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21.5.2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基本流程</a:t>
            </a:r>
            <a:endParaRPr lang="en-US" altLang="en-US" sz="1500" dirty="0"/>
          </a:p>
        </p:txBody>
      </p:sp>
      <p:sp>
        <p:nvSpPr>
          <p:cNvPr id="436" name="textbox 436"/>
          <p:cNvSpPr/>
          <p:nvPr/>
        </p:nvSpPr>
        <p:spPr>
          <a:xfrm>
            <a:off x="1071816" y="7058723"/>
            <a:ext cx="1403985" cy="246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21.5.3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endParaRPr lang="en-US" altLang="en-US" sz="1500" dirty="0"/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table 446"/>
          <p:cNvGraphicFramePr>
            <a:graphicFrameLocks noGrp="1"/>
          </p:cNvGraphicFramePr>
          <p:nvPr/>
        </p:nvGraphicFramePr>
        <p:xfrm>
          <a:off x="454786" y="1619884"/>
          <a:ext cx="8061959" cy="77374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343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java.net.DatagramPac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java.net.DatagramSock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java.net.SocketExcepti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on;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UDP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接收端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ts val="2185"/>
                        </a:lnSpc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147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UDPRece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iverA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准备在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接收数据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socket = new Datagram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Socket(9999);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，准备接收数据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在前面讲解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UDP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协议时，老师说过一个数据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包最大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64k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packet = new DatagramPacket(b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uf, buf.length);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 接收方法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将通过网络传输的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3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填充到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老师提示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当有数据包发送到 本机的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，就会接收到数据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如果没有数据包发送到 本机的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就会阻塞等待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11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ln("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接收端</a:t>
                      </a:r>
                      <a:r>
                        <a:rPr sz="1200" kern="0" spc="-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等待接收数据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ts val="233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ceive(packet);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table 460"/>
          <p:cNvGraphicFramePr>
            <a:graphicFrameLocks noGrp="1"/>
          </p:cNvGraphicFramePr>
          <p:nvPr/>
        </p:nvGraphicFramePr>
        <p:xfrm>
          <a:off x="633221" y="1610359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1418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可以把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进行拆包，取出数据，并显示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length = packet.getLength();/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实际接收到的数据字节长度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data = packet.getData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接收到数据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String(data,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length);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//===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回复信息给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将需要发送的数据，封装到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91235" algn="l" rtl="0" eaLnBrk="0">
                        <a:lnSpc>
                          <a:spcPts val="24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=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好的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明天见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".get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Bytes();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封装的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内容字节数组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data.length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(IP)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=</a:t>
                      </a:r>
                      <a:endParaRPr lang="en-US" altLang="en-US" sz="1200" dirty="0"/>
                    </a:p>
                    <a:p>
                      <a:pPr marL="159639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 DatagramPacket(data, data.length, InetAddress.getB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yName("</a:t>
                      </a:r>
                      <a:r>
                        <a:rPr sz="12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192.168.12.1"), 9998);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93140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socket.send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(packet);//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发送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关闭资源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("A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...");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6940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3892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3759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u.udp;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8" name="picture 4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table 474"/>
          <p:cNvGraphicFramePr>
            <a:graphicFrameLocks noGrp="1"/>
          </p:cNvGraphicFramePr>
          <p:nvPr/>
        </p:nvGraphicFramePr>
        <p:xfrm>
          <a:off x="757681" y="1694814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381000" algn="l" rtl="0" eaLnBrk="0">
                        <a:lnSpc>
                          <a:spcPct val="77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3810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.*;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3765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@author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韩顺平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20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发送端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B====&gt;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也可以接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收数据</a:t>
                      </a:r>
                      <a:endParaRPr lang="en-US" altLang="en-US" sz="1200" dirty="0"/>
                    </a:p>
                    <a:p>
                      <a:pPr marL="46355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38354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@SuppressWarnings({"all"})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 UDPSen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derB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对象，准备在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 接收数据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DatagramSocket socket = new Datagram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Socket(9998);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将需要发送的数据，封装到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byte[] da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 =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明天吃火锅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~".getBytes(); //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0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封装的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内容字节数组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data.length</a:t>
                      </a:r>
                      <a:r>
                        <a:rPr sz="12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(IP)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endParaRPr lang="en-US" altLang="en-US" sz="1200" dirty="0"/>
                    </a:p>
                    <a:p>
                      <a:pPr marL="98869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=</a:t>
                      </a:r>
                      <a:endParaRPr lang="en-US" altLang="en-US" sz="1200" dirty="0"/>
                    </a:p>
                    <a:p>
                      <a:pPr marL="159639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 DatagramPacket(data, data.length, InetAddress.getB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yName("</a:t>
                      </a:r>
                      <a:r>
                        <a:rPr sz="1200" kern="0" spc="-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192.168.12.1"), 9999);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socket.se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nd(packet);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//3.===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接收从</a:t>
                      </a:r>
                      <a:r>
                        <a:rPr sz="1200" kern="0" spc="-2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复的信息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//(1)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构建一个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准备接收数据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82" name="picture 4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484" name="textbox 48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table 488"/>
          <p:cNvGraphicFramePr>
            <a:graphicFrameLocks noGrp="1"/>
          </p:cNvGraphicFramePr>
          <p:nvPr/>
        </p:nvGraphicFramePr>
        <p:xfrm>
          <a:off x="887856" y="2401569"/>
          <a:ext cx="8061959" cy="625284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62496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5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在前面讲解</a:t>
                      </a:r>
                      <a:r>
                        <a:rPr sz="1200" kern="0" spc="-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UDP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协议时，老师说过一个数据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包最大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64k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25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98552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= new DatagramPacket(buf, bu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f.length);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//(2)  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调用 接收方法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将通过网络传输的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DatagramPack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et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填充到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</a:t>
                      </a:r>
                      <a:r>
                        <a:rPr sz="1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ct val="83000"/>
                        </a:lnSpc>
                        <a:spcBef>
                          <a:spcPts val="10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老师提示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当有数据包发送到 本机的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，就会接收到数据</a:t>
                      </a:r>
                      <a:endParaRPr lang="en-US" altLang="en-US" sz="1200" dirty="0"/>
                    </a:p>
                    <a:p>
                      <a:pPr marL="986155" algn="l" rtl="0" eaLnBrk="0">
                        <a:lnSpc>
                          <a:spcPts val="237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如果没有数据包发送到 本机的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9998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就会阻塞等待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29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ceive(packet);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2000"/>
                        </a:lnSpc>
                        <a:spcBef>
                          <a:spcPts val="37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//(3)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可以把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进行拆包，取出数据，并显示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990600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length = packet.getLength();/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实际接收到的数据字节长度</a:t>
                      </a:r>
                      <a:endParaRPr lang="en-US" altLang="en-US" sz="1200" dirty="0"/>
                    </a:p>
                    <a:p>
                      <a:pPr marL="991235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data = packet.getD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ata();//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接收到数据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s =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String(data, 0,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length);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.println(s);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986155" algn="l" rtl="0" eaLnBrk="0">
                        <a:lnSpc>
                          <a:spcPct val="95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关闭资源</a:t>
                      </a:r>
                      <a:endParaRPr lang="en-US" altLang="en-US" sz="1200" dirty="0"/>
                    </a:p>
                    <a:p>
                      <a:pPr marL="993140" algn="l" rtl="0" eaLnBrk="0">
                        <a:lnSpc>
                          <a:spcPct val="79000"/>
                        </a:lnSpc>
                        <a:spcBef>
                          <a:spcPts val="115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tln("B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端退出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");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lang="en-US" altLang="en-US" sz="100" dirty="0"/>
                    </a:p>
                    <a:p>
                      <a:pPr marL="389255" algn="l" rtl="0" eaLnBrk="0">
                        <a:lnSpc>
                          <a:spcPct val="7900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4" name="textbox 494"/>
          <p:cNvSpPr/>
          <p:nvPr/>
        </p:nvSpPr>
        <p:spPr>
          <a:xfrm>
            <a:off x="892237" y="7958187"/>
            <a:ext cx="1290955" cy="257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20"/>
              </a:lnSpc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21.6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本章作业</a:t>
            </a:r>
            <a:endParaRPr lang="en-US" altLang="en-US" sz="1500" dirty="0"/>
          </a:p>
        </p:txBody>
      </p:sp>
      <p:pic>
        <p:nvPicPr>
          <p:cNvPr id="498" name="picture 4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500" name="textbox 50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899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084831"/>
            <a:ext cx="5832348" cy="2633472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5186171"/>
            <a:ext cx="4354068" cy="3162300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1071816" y="4879403"/>
            <a:ext cx="1784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21.1.6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网络通信协议</a:t>
            </a:r>
            <a:endParaRPr lang="en-US" altLang="en-US" sz="1500" dirty="0"/>
          </a:p>
        </p:txBody>
      </p:sp>
      <p:sp>
        <p:nvSpPr>
          <p:cNvPr id="56" name="textbox 56"/>
          <p:cNvSpPr/>
          <p:nvPr/>
        </p:nvSpPr>
        <p:spPr>
          <a:xfrm>
            <a:off x="1071816" y="1709483"/>
            <a:ext cx="1022985" cy="245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21.1.5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域名</a:t>
            </a:r>
            <a:endParaRPr lang="en-US" altLang="en-US" sz="1500" dirty="0"/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873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6664452"/>
            <a:ext cx="4881371" cy="2385059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4226051"/>
            <a:ext cx="5071871" cy="1912620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1635252"/>
            <a:ext cx="3451859" cy="2136647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887983" y="923035"/>
            <a:ext cx="18637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algn="r" rtl="0" eaLnBrk="0">
              <a:lnSpc>
                <a:spcPct val="94000"/>
              </a:lnSpc>
            </a:pPr>
            <a:r>
              <a:rPr sz="1600" kern="0" spc="0" dirty="0">
                <a:solidFill>
                  <a:srgbClr val="B2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主讲人：韩顺平老师</a:t>
            </a:r>
            <a:endParaRPr lang="en-US" altLang="en-US" sz="1600" dirty="0"/>
          </a:p>
        </p:txBody>
      </p:sp>
      <p:sp>
        <p:nvSpPr>
          <p:cNvPr id="74" name="textbox 74"/>
          <p:cNvSpPr/>
          <p:nvPr/>
        </p:nvSpPr>
        <p:spPr>
          <a:xfrm>
            <a:off x="1071816" y="3888802"/>
            <a:ext cx="1784985" cy="2438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21.1.7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网络通信协议</a:t>
            </a:r>
            <a:endParaRPr lang="en-US" altLang="en-US" sz="1500" dirty="0"/>
          </a:p>
        </p:txBody>
      </p:sp>
      <p:sp>
        <p:nvSpPr>
          <p:cNvPr id="76" name="textbox 76"/>
          <p:cNvSpPr/>
          <p:nvPr/>
        </p:nvSpPr>
        <p:spPr>
          <a:xfrm>
            <a:off x="1071816" y="6266243"/>
            <a:ext cx="1744345" cy="248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21.1.8   TCP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UDP</a:t>
            </a:r>
            <a:endParaRPr lang="en-US" altLang="en-US" sz="1500" dirty="0"/>
          </a:p>
        </p:txBody>
      </p:sp>
      <p:sp>
        <p:nvSpPr>
          <p:cNvPr id="78" name="textbox 78"/>
          <p:cNvSpPr/>
          <p:nvPr/>
        </p:nvSpPr>
        <p:spPr>
          <a:xfrm>
            <a:off x="6579044" y="1021359"/>
            <a:ext cx="2082800" cy="198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韩顺平循序渐进学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</a:t>
            </a: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零基础</a:t>
            </a:r>
            <a:endParaRPr lang="en-US" altLang="en-US" sz="1200" dirty="0"/>
          </a:p>
        </p:txBody>
      </p:sp>
      <p:sp>
        <p:nvSpPr>
          <p:cNvPr id="80" name="path"/>
          <p:cNvSpPr/>
          <p:nvPr/>
        </p:nvSpPr>
        <p:spPr>
          <a:xfrm>
            <a:off x="900430" y="1221105"/>
            <a:ext cx="7919084" cy="9143"/>
          </a:xfrm>
          <a:custGeom>
            <a:avLst/>
            <a:gdLst/>
            <a:ahLst/>
            <a:cxnLst/>
            <a:rect l="0" t="0" r="0" b="0"/>
            <a:pathLst>
              <a:path w="12470" h="14">
                <a:moveTo>
                  <a:pt x="0" y="0"/>
                </a:moveTo>
                <a:lnTo>
                  <a:pt x="12470" y="0"/>
                </a:lnTo>
                <a:lnTo>
                  <a:pt x="12470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874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88"/>
          <p:cNvGraphicFramePr>
            <a:graphicFrameLocks noGrp="1"/>
          </p:cNvGraphicFramePr>
          <p:nvPr/>
        </p:nvGraphicFramePr>
        <p:xfrm>
          <a:off x="828801" y="4294504"/>
          <a:ext cx="8061959" cy="446976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44665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71755" algn="l" rtl="0" eaLnBrk="0">
                        <a:lnSpc>
                          <a:spcPct val="92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获取本机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tLocalHost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localHost = InetAddress.ge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tLocalHost();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tln(localHost);</a:t>
                      </a:r>
                      <a:endParaRPr lang="en-US" altLang="en-US" sz="1200" dirty="0"/>
                    </a:p>
                    <a:p>
                      <a:pPr marL="71755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根据指定主机名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域名获取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ip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地址对象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getByName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host2 = InetAddress.getByName("Thi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nkPad-PC");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ntln(host2);</a:t>
                      </a:r>
                      <a:endParaRPr lang="en-US" altLang="en-US" sz="1200" dirty="0"/>
                    </a:p>
                    <a:p>
                      <a:pPr marL="75565" algn="l" rtl="0" eaLnBrk="0">
                        <a:lnSpc>
                          <a:spcPts val="1615"/>
                        </a:lnSpc>
                        <a:spcBef>
                          <a:spcPts val="80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host3 = InetAddress.getByNam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e("www.hsp.com");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ntln(host3);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90000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对象的主机名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tHostName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host3Name = host3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.getHostName();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ct val="79000"/>
                        </a:lnSpc>
                        <a:spcBef>
                          <a:spcPts val="112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ln(host3Name);</a:t>
                      </a:r>
                      <a:endParaRPr lang="en-US" altLang="en-US" sz="1200" dirty="0"/>
                    </a:p>
                    <a:p>
                      <a:pPr marL="71755" algn="l" rtl="0" eaLnBrk="0">
                        <a:lnSpc>
                          <a:spcPct val="90000"/>
                        </a:lnSpc>
                        <a:spcBef>
                          <a:spcPts val="101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获取</a:t>
                      </a:r>
                      <a:r>
                        <a:rPr sz="1200" kern="0" spc="-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对象的地址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getHos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tAddress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 host3Address = host3.getH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ostAddress();</a:t>
                      </a:r>
                      <a:endParaRPr lang="en-US" altLang="en-US" sz="1200" dirty="0"/>
                    </a:p>
                    <a:p>
                      <a:pPr marL="81280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System.out.println(h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ost3Address);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503932"/>
            <a:ext cx="4789932" cy="998219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1071816" y="3690683"/>
            <a:ext cx="3538220" cy="5651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21.2.2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com.hspedu.api</a:t>
            </a:r>
            <a:r>
              <a:rPr sz="15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API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_.java</a:t>
            </a:r>
            <a:endParaRPr lang="en-US" altLang="en-US" sz="15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algn="r" rtl="0" eaLnBrk="0">
              <a:lnSpc>
                <a:spcPct val="9400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编写代码，获取计算机的主机名和</a:t>
            </a:r>
            <a:r>
              <a:rPr sz="1200" kern="0" spc="-2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IP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地址相关</a:t>
            </a:r>
            <a:r>
              <a:rPr sz="1200" kern="0" spc="-2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API</a:t>
            </a:r>
            <a:endParaRPr lang="en-US" altLang="en-US" sz="1200" dirty="0"/>
          </a:p>
        </p:txBody>
      </p:sp>
      <p:sp>
        <p:nvSpPr>
          <p:cNvPr id="94" name="textbox 94"/>
          <p:cNvSpPr/>
          <p:nvPr/>
        </p:nvSpPr>
        <p:spPr>
          <a:xfrm>
            <a:off x="892237" y="1705215"/>
            <a:ext cx="1713229" cy="644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15"/>
              </a:lnSpc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21.2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InetAddress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1100" dirty="0"/>
          </a:p>
          <a:p>
            <a:pPr marL="191770" algn="l" rtl="0" eaLnBrk="0">
              <a:lnSpc>
                <a:spcPct val="95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21.2.1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相关方法</a:t>
            </a:r>
            <a:endParaRPr lang="en-US" altLang="en-US" sz="1500" dirty="0"/>
          </a:p>
        </p:txBody>
      </p:sp>
      <p:sp>
        <p:nvSpPr>
          <p:cNvPr id="96" name="textbox 96"/>
          <p:cNvSpPr/>
          <p:nvPr/>
        </p:nvSpPr>
        <p:spPr>
          <a:xfrm>
            <a:off x="887983" y="923035"/>
            <a:ext cx="18637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algn="r" rtl="0" eaLnBrk="0">
              <a:lnSpc>
                <a:spcPct val="94000"/>
              </a:lnSpc>
            </a:pPr>
            <a:r>
              <a:rPr sz="1600" kern="0" spc="0" dirty="0">
                <a:solidFill>
                  <a:srgbClr val="B2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主讲人：韩顺平老师</a:t>
            </a:r>
            <a:endParaRPr lang="en-US" altLang="en-US" sz="1600" dirty="0"/>
          </a:p>
        </p:txBody>
      </p:sp>
      <p:sp>
        <p:nvSpPr>
          <p:cNvPr id="98" name="textbox 98"/>
          <p:cNvSpPr/>
          <p:nvPr/>
        </p:nvSpPr>
        <p:spPr>
          <a:xfrm>
            <a:off x="6579044" y="1021359"/>
            <a:ext cx="2082800" cy="198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韩顺平循序渐进学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</a:t>
            </a: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零基础</a:t>
            </a:r>
            <a:endParaRPr lang="en-US" altLang="en-US" sz="1200" dirty="0"/>
          </a:p>
        </p:txBody>
      </p:sp>
      <p:sp>
        <p:nvSpPr>
          <p:cNvPr id="100" name="textbox 100"/>
          <p:cNvSpPr/>
          <p:nvPr/>
        </p:nvSpPr>
        <p:spPr>
          <a:xfrm>
            <a:off x="892237" y="8881125"/>
            <a:ext cx="1031875" cy="213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21.3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Socket</a:t>
            </a:r>
            <a:endParaRPr lang="en-US" altLang="en-US" sz="1500" dirty="0"/>
          </a:p>
        </p:txBody>
      </p:sp>
      <p:sp>
        <p:nvSpPr>
          <p:cNvPr id="102" name="path"/>
          <p:cNvSpPr/>
          <p:nvPr/>
        </p:nvSpPr>
        <p:spPr>
          <a:xfrm>
            <a:off x="900430" y="1221105"/>
            <a:ext cx="7919084" cy="9143"/>
          </a:xfrm>
          <a:custGeom>
            <a:avLst/>
            <a:gdLst/>
            <a:ahLst/>
            <a:cxnLst/>
            <a:rect l="0" t="0" r="0" b="0"/>
            <a:pathLst>
              <a:path w="12470" h="14">
                <a:moveTo>
                  <a:pt x="0" y="0"/>
                </a:moveTo>
                <a:lnTo>
                  <a:pt x="12470" y="0"/>
                </a:lnTo>
                <a:lnTo>
                  <a:pt x="12470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875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7350252"/>
            <a:ext cx="4719828" cy="2004059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05483" y="3966971"/>
            <a:ext cx="6242304" cy="1434084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5483" y="2100071"/>
            <a:ext cx="6222492" cy="1408176"/>
          </a:xfrm>
          <a:prstGeom prst="rect">
            <a:avLst/>
          </a:prstGeom>
        </p:spPr>
      </p:pic>
      <p:pic>
        <p:nvPicPr>
          <p:cNvPr id="116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205483" y="6275832"/>
            <a:ext cx="5044440" cy="978408"/>
          </a:xfrm>
          <a:prstGeom prst="rect">
            <a:avLst/>
          </a:prstGeom>
        </p:spPr>
      </p:pic>
      <p:sp>
        <p:nvSpPr>
          <p:cNvPr id="118" name="textbox 118"/>
          <p:cNvSpPr/>
          <p:nvPr/>
        </p:nvSpPr>
        <p:spPr>
          <a:xfrm>
            <a:off x="892237" y="5568543"/>
            <a:ext cx="2119629" cy="6451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15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TCP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网络通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信编程</a:t>
            </a:r>
            <a:endParaRPr lang="en-US" altLang="en-US" sz="1500" dirty="0"/>
          </a:p>
          <a:p>
            <a:pPr algn="l" rtl="0" eaLnBrk="0">
              <a:lnSpc>
                <a:spcPct val="101000"/>
              </a:lnSpc>
            </a:pPr>
            <a:endParaRPr lang="en-US" altLang="en-US" sz="1100" dirty="0"/>
          </a:p>
          <a:p>
            <a:pPr marL="191770" algn="l" rtl="0" eaLnBrk="0">
              <a:lnSpc>
                <a:spcPct val="96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  <p:sp>
        <p:nvSpPr>
          <p:cNvPr id="124" name="textbox 124"/>
          <p:cNvSpPr/>
          <p:nvPr/>
        </p:nvSpPr>
        <p:spPr>
          <a:xfrm>
            <a:off x="1071816" y="1709483"/>
            <a:ext cx="1403985" cy="244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21.3.1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基本介绍</a:t>
            </a:r>
            <a:endParaRPr lang="en-US" altLang="en-US" sz="1500" dirty="0"/>
          </a:p>
        </p:txBody>
      </p:sp>
      <p:sp>
        <p:nvSpPr>
          <p:cNvPr id="126" name="textbox 126"/>
          <p:cNvSpPr/>
          <p:nvPr/>
        </p:nvSpPr>
        <p:spPr>
          <a:xfrm>
            <a:off x="1199337" y="3660914"/>
            <a:ext cx="518794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示意图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endParaRPr lang="en-US" altLang="en-US" sz="1200" dirty="0"/>
          </a:p>
        </p:txBody>
      </p:sp>
      <p:pic>
        <p:nvPicPr>
          <p:cNvPr id="130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32" name="textbox 132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876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6"/>
          <p:cNvGraphicFramePr>
            <a:graphicFrameLocks noGrp="1"/>
          </p:cNvGraphicFramePr>
          <p:nvPr/>
        </p:nvGraphicFramePr>
        <p:xfrm>
          <a:off x="828801" y="3502025"/>
          <a:ext cx="8061959" cy="565721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5654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java.net.ServerSocke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4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7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122000"/>
                        </a:lnSpc>
                        <a:spcBef>
                          <a:spcPts val="1215"/>
                        </a:spcBef>
                      </a:pP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@version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1.0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                                                                                                                                                                             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155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ketTCP01Server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在本机</a:t>
                      </a:r>
                      <a:r>
                        <a:rPr sz="12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4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要求在本机没有其它服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务在监听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9000"/>
                        </a:lnSpc>
                        <a:spcBef>
                          <a:spcPts val="9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细节：这个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accept()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返回多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Socket[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多个客户端连接服务器的并发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]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 serverSocket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ServerSocket(9999);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8" name="picture 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05483" y="2313431"/>
            <a:ext cx="5452871" cy="1178052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1071816" y="1709483"/>
            <a:ext cx="4534534" cy="5594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21.4.2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应用案例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1(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使用字节流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1500" dirty="0"/>
          </a:p>
          <a:p>
            <a:pPr algn="l" rtl="0" eaLnBrk="0">
              <a:lnSpc>
                <a:spcPct val="107000"/>
              </a:lnSpc>
            </a:pPr>
            <a:endParaRPr lang="en-US" altLang="en-US" sz="1100" dirty="0"/>
          </a:p>
          <a:p>
            <a:pPr algn="r" rtl="0" eaLnBrk="0">
              <a:lnSpc>
                <a:spcPct val="7900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com.hspedu.socket    SocketTCP01Server.java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SocketTCP01Client.java</a:t>
            </a:r>
            <a:endParaRPr lang="en-US" altLang="en-US" sz="1200" dirty="0"/>
          </a:p>
        </p:txBody>
      </p:sp>
      <p:sp>
        <p:nvSpPr>
          <p:cNvPr id="142" name="textbox 142"/>
          <p:cNvSpPr/>
          <p:nvPr/>
        </p:nvSpPr>
        <p:spPr>
          <a:xfrm>
            <a:off x="887983" y="923035"/>
            <a:ext cx="186372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algn="r" rtl="0" eaLnBrk="0">
              <a:lnSpc>
                <a:spcPct val="94000"/>
              </a:lnSpc>
            </a:pPr>
            <a:r>
              <a:rPr sz="1600" kern="0" spc="0" dirty="0">
                <a:solidFill>
                  <a:srgbClr val="B2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主讲人：韩顺平老师</a:t>
            </a:r>
            <a:endParaRPr lang="en-US" altLang="en-US" sz="1600" dirty="0"/>
          </a:p>
        </p:txBody>
      </p:sp>
      <p:sp>
        <p:nvSpPr>
          <p:cNvPr id="144" name="textbox 144"/>
          <p:cNvSpPr/>
          <p:nvPr/>
        </p:nvSpPr>
        <p:spPr>
          <a:xfrm>
            <a:off x="6579044" y="1021359"/>
            <a:ext cx="2082800" cy="198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韩顺平循序渐进学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</a:t>
            </a:r>
            <a:r>
              <a:rPr sz="1200" kern="0" spc="20" dirty="0">
                <a:ln w="435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零基础</a:t>
            </a:r>
            <a:endParaRPr lang="en-US" altLang="en-US" sz="1200" dirty="0"/>
          </a:p>
        </p:txBody>
      </p:sp>
      <p:sp>
        <p:nvSpPr>
          <p:cNvPr id="146" name="path"/>
          <p:cNvSpPr/>
          <p:nvPr/>
        </p:nvSpPr>
        <p:spPr>
          <a:xfrm>
            <a:off x="900430" y="1221105"/>
            <a:ext cx="7919084" cy="9143"/>
          </a:xfrm>
          <a:custGeom>
            <a:avLst/>
            <a:gdLst/>
            <a:ahLst/>
            <a:cxnLst/>
            <a:rect l="0" t="0" r="0" b="0"/>
            <a:pathLst>
              <a:path w="12470" h="14">
                <a:moveTo>
                  <a:pt x="0" y="0"/>
                </a:moveTo>
                <a:lnTo>
                  <a:pt x="12470" y="0"/>
                </a:lnTo>
                <a:lnTo>
                  <a:pt x="12470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877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>
            <a:graphicFrameLocks noGrp="1"/>
          </p:cNvGraphicFramePr>
          <p:nvPr/>
        </p:nvGraphicFramePr>
        <p:xfrm>
          <a:off x="829436" y="1824989"/>
          <a:ext cx="8061959" cy="775017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1418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500" dirty="0"/>
                    </a:p>
                    <a:p>
                      <a:pPr marL="690880" algn="l" rtl="0" eaLnBrk="0">
                        <a:lnSpc>
                          <a:spcPct val="90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服务端，在</a:t>
                      </a:r>
                      <a:r>
                        <a:rPr sz="1200" kern="0" spc="-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端口监听，等待连接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..");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当没有客户端连接</a:t>
                      </a:r>
                      <a:r>
                        <a:rPr sz="1200" kern="0" spc="-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端口时，程序会</a:t>
                      </a:r>
                      <a:r>
                        <a:rPr sz="12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等待连接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310"/>
                        </a:lnSpc>
                      </a:pP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如果有客户端连接，则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对象，程序继续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rSocket.accept();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10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36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199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0000"/>
                        </a:lnSpc>
                        <a:spcBef>
                          <a:spcPts val="128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socket.getInputStream()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读取客户端写入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到数据通道的数据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</a:t>
                      </a:r>
                      <a:endParaRPr lang="en-US" altLang="en-US" sz="1200" dirty="0"/>
                    </a:p>
                    <a:p>
                      <a:pPr marL="685165" algn="l" rtl="0" eaLnBrk="0">
                        <a:lnSpc>
                          <a:spcPts val="245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 inputStream = socket.get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IO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读取</a:t>
                      </a:r>
                      <a:endParaRPr lang="en-US" altLang="en-US" sz="1200" dirty="0"/>
                    </a:p>
                    <a:p>
                      <a:pPr marL="680720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[]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buf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new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byte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[1024];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int readLen =</a:t>
                      </a:r>
                      <a:r>
                        <a:rPr sz="12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0;</a:t>
                      </a:r>
                      <a:endParaRPr lang="en-US" altLang="en-US" sz="1200" dirty="0"/>
                    </a:p>
                    <a:p>
                      <a:pPr marL="68199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while ((r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eadLen = inputStream.read(buf))</a:t>
                      </a:r>
                      <a:r>
                        <a:rPr sz="12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!= -</a:t>
                      </a:r>
                      <a:r>
                        <a:rPr sz="1200" kern="0" spc="-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1)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995680" algn="l" rtl="0" eaLnBrk="0">
                        <a:lnSpc>
                          <a:spcPct val="90000"/>
                        </a:lnSpc>
                        <a:spcBef>
                          <a:spcPts val="93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System.out.println(new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String(buf, 0, readLen));//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根据读取到的实际长度，显示内容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lang="en-US" altLang="en-US" sz="1200" dirty="0"/>
                    </a:p>
                    <a:p>
                      <a:pPr marL="6940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3000"/>
                        </a:lnSpc>
                        <a:spcBef>
                          <a:spcPts val="105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//5.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关闭流和</a:t>
                      </a:r>
                      <a:r>
                        <a:rPr sz="1200" kern="0" spc="-2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endParaRPr lang="en-US" altLang="en-US" sz="1200" dirty="0"/>
                    </a:p>
                    <a:p>
                      <a:pPr marL="685800" algn="l" rtl="0" eaLnBrk="0">
                        <a:lnSpc>
                          <a:spcPts val="2425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ct val="92000"/>
                        </a:lnSpc>
                        <a:spcBef>
                          <a:spcPts val="104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.close();//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389255" algn="l" rtl="0" eaLnBrk="0">
                        <a:lnSpc>
                          <a:spcPct val="77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  <a:p>
                      <a:pPr marL="84455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package com.hspedu.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" name="textbox 164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878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table 168"/>
          <p:cNvGraphicFramePr>
            <a:graphicFrameLocks noGrp="1"/>
          </p:cNvGraphicFramePr>
          <p:nvPr/>
        </p:nvGraphicFramePr>
        <p:xfrm>
          <a:off x="600201" y="1728469"/>
          <a:ext cx="8061959" cy="7743825"/>
        </p:xfrm>
        <a:graphic>
          <a:graphicData uri="http://schemas.openxmlformats.org/drawingml/2006/table">
            <a:tbl>
              <a:tblPr/>
              <a:tblGrid>
                <a:gridCol w="8061959"/>
              </a:tblGrid>
              <a:tr h="7740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76200" algn="l" rtl="0" eaLnBrk="0">
                        <a:lnSpc>
                          <a:spcPct val="7700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java.io.IOExceptio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java.io.OutputStrea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InetAddress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ts val="234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marL="76200" algn="l" rtl="0" eaLnBrk="0">
                        <a:lnSpc>
                          <a:spcPct val="79000"/>
                        </a:lnSpc>
                        <a:spcBef>
                          <a:spcPts val="12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import</a:t>
                      </a:r>
                      <a:r>
                        <a:rPr sz="1200" kern="0" spc="-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java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net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UnknownHostException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1200" dirty="0"/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lang="en-US" altLang="en-US" sz="1000" dirty="0"/>
                    </a:p>
                    <a:p>
                      <a:pPr marL="71755" algn="l" rtl="0" eaLnBrk="0">
                        <a:lnSpc>
                          <a:spcPct val="79000"/>
                        </a:lnSpc>
                        <a:spcBef>
                          <a:spcPts val="36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/**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92000"/>
                        </a:lnSpc>
                        <a:spcBef>
                          <a:spcPts val="101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客户端，发送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"hello,</a:t>
                      </a:r>
                      <a:r>
                        <a:rPr sz="12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server"</a:t>
                      </a:r>
                      <a:r>
                        <a:rPr sz="12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给服务端</a:t>
                      </a:r>
                      <a:endParaRPr lang="en-US" altLang="en-US" sz="1200" dirty="0"/>
                    </a:p>
                    <a:p>
                      <a:pPr marL="15875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*/</a:t>
                      </a:r>
                      <a:endParaRPr lang="en-US" altLang="en-US" sz="1200" dirty="0"/>
                    </a:p>
                    <a:p>
                      <a:pPr marL="71120" algn="l" rtl="0" eaLnBrk="0">
                        <a:lnSpc>
                          <a:spcPct val="79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class</a:t>
                      </a:r>
                      <a:r>
                        <a:rPr sz="12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cketTCP01Client</a:t>
                      </a:r>
                      <a:r>
                        <a:rPr sz="12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375920" algn="l" rtl="0" eaLnBrk="0">
                        <a:lnSpc>
                          <a:spcPct val="77000"/>
                        </a:lnSpc>
                        <a:spcBef>
                          <a:spcPts val="12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public static void main(String[] args) throws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IOException</a:t>
                      </a:r>
                      <a:r>
                        <a:rPr sz="12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5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思路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2000"/>
                        </a:lnSpc>
                        <a:spcBef>
                          <a:spcPts val="1135"/>
                        </a:spcBef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//1.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连接服务端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(ip</a:t>
                      </a:r>
                      <a:r>
                        <a:rPr sz="12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1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端口）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85000"/>
                        </a:lnSpc>
                        <a:spcBef>
                          <a:spcPts val="103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解读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: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连接本机的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9999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端口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如果连接成功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，返回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251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socket = new</a:t>
                      </a:r>
                      <a:r>
                        <a:rPr sz="12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Socket(InetAddre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ss.getLocalHost(), 9999);</a:t>
                      </a:r>
                      <a:endParaRPr lang="en-US" altLang="en-US" sz="1200" dirty="0"/>
                    </a:p>
                    <a:p>
                      <a:pPr marL="690880" algn="l" rtl="0" eaLnBrk="0">
                        <a:lnSpc>
                          <a:spcPts val="1615"/>
                        </a:lnSpc>
                        <a:spcBef>
                          <a:spcPts val="72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System.out.println("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客户端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=" + 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ket.getClass());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3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//2.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连接上后，生成</a:t>
                      </a:r>
                      <a:r>
                        <a:rPr sz="1200" kern="0" spc="-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Socket,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ocket.getOutputStream()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105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    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得到 和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</a:t>
                      </a:r>
                      <a:r>
                        <a:rPr sz="1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象关联的输出流对象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ts val="1615"/>
                        </a:lnSpc>
                        <a:spcBef>
                          <a:spcPts val="76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 outputStream = socket.ge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tOutputStream();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ct val="95000"/>
                        </a:lnSpc>
                        <a:spcBef>
                          <a:spcPts val="94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//3.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通过输出流，写入数据到 数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据通道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7000"/>
                        </a:lnSpc>
                        <a:spcBef>
                          <a:spcPts val="1155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outputStream.write("hello, serve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r".getBytes());</a:t>
                      </a:r>
                      <a:endParaRPr lang="en-US" altLang="en-US" sz="1200" dirty="0"/>
                    </a:p>
                    <a:p>
                      <a:pPr marL="681355" algn="l" rtl="0" eaLnBrk="0">
                        <a:lnSpc>
                          <a:spcPts val="2280"/>
                        </a:lnSpc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//4. 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关闭流对象和</a:t>
                      </a:r>
                      <a:r>
                        <a:rPr sz="1200" kern="0" spc="-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ket,  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必须关闭</a:t>
                      </a:r>
                      <a:endParaRPr lang="en-US" altLang="en-US" sz="1200" dirty="0"/>
                    </a:p>
                    <a:p>
                      <a:pPr marL="686435" algn="l" rtl="0" eaLnBrk="0">
                        <a:lnSpc>
                          <a:spcPct val="76000"/>
                        </a:lnSpc>
                        <a:spcBef>
                          <a:spcPts val="1300"/>
                        </a:spcBef>
                      </a:pPr>
                      <a:r>
                        <a:rPr sz="12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outputStrea</a:t>
                      </a: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m.close();</a:t>
                      </a:r>
                      <a:endParaRPr lang="en-US" altLang="en-US" sz="1200" dirty="0"/>
                    </a:p>
                    <a:p>
                      <a:pPr marL="688340" algn="l" rtl="0" eaLnBrk="0">
                        <a:lnSpc>
                          <a:spcPts val="2340"/>
                        </a:lnSpc>
                      </a:pPr>
                      <a:r>
                        <a:rPr sz="12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socket.close();</a:t>
                      </a:r>
                      <a:endParaRPr lang="en-US" altLang="en-US" sz="12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6" name="picture 1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8210" y="9599612"/>
            <a:ext cx="5730240" cy="9525"/>
          </a:xfrm>
          <a:prstGeom prst="rect">
            <a:avLst/>
          </a:prstGeom>
        </p:spPr>
      </p:pic>
      <p:sp>
        <p:nvSpPr>
          <p:cNvPr id="178" name="textbox 178"/>
          <p:cNvSpPr/>
          <p:nvPr/>
        </p:nvSpPr>
        <p:spPr>
          <a:xfrm>
            <a:off x="8382889" y="9631159"/>
            <a:ext cx="449580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9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879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</a:t>
            </a:r>
            <a:endParaRPr lang="en-US" altLang="en-US" sz="9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djZGY2ZWZlZDVlZWRjNmRjZTlhZGY0ZDliYzMxZD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14175</Words>
  <Application>WPS 演示</Application>
  <PresentationFormat/>
  <Paragraphs>753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韩顺平</dc:creator>
  <cp:lastModifiedBy>Administrator</cp:lastModifiedBy>
  <cp:revision>1</cp:revision>
  <dcterms:created xsi:type="dcterms:W3CDTF">2023-12-24T19:34:51Z</dcterms:created>
  <dcterms:modified xsi:type="dcterms:W3CDTF">2023-12-24T19:34:51Z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2023-12-25T03:19:04Z</vt:filetime>
  </property>
  <property fmtid="{D5CDD505-2E9C-101B-9397-08002B2CF9AE}" pid="4" name="ICV">
    <vt:lpwstr>E2123B15237846629A9A59E136F6DC9C_12</vt:lpwstr>
  </property>
  <property fmtid="{D5CDD505-2E9C-101B-9397-08002B2CF9AE}" pid="5" name="KSOProductBuildVer">
    <vt:lpwstr>2052-12.1.0.16120</vt:lpwstr>
  </property>
</Properties>
</file>