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69DC-022E-42E9-8DE7-09988E806D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E7F7-53F7-408B-ADB6-3F126942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69DC-022E-42E9-8DE7-09988E806D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E7F7-53F7-408B-ADB6-3F126942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69DC-022E-42E9-8DE7-09988E806D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E7F7-53F7-408B-ADB6-3F126942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0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69DC-022E-42E9-8DE7-09988E806D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E7F7-53F7-408B-ADB6-3F126942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69DC-022E-42E9-8DE7-09988E806D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E7F7-53F7-408B-ADB6-3F126942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8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69DC-022E-42E9-8DE7-09988E806D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E7F7-53F7-408B-ADB6-3F126942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3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69DC-022E-42E9-8DE7-09988E806D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E7F7-53F7-408B-ADB6-3F126942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9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69DC-022E-42E9-8DE7-09988E806D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E7F7-53F7-408B-ADB6-3F126942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69DC-022E-42E9-8DE7-09988E806D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E7F7-53F7-408B-ADB6-3F126942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0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69DC-022E-42E9-8DE7-09988E806D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E7F7-53F7-408B-ADB6-3F126942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6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69DC-022E-42E9-8DE7-09988E806D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E7F7-53F7-408B-ADB6-3F126942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3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E69DC-022E-42E9-8DE7-09988E806D4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E7F7-53F7-408B-ADB6-3F126942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971798" y="61824"/>
            <a:ext cx="6517484" cy="6755085"/>
            <a:chOff x="3693693" y="78852"/>
            <a:chExt cx="6517484" cy="6755085"/>
          </a:xfrm>
        </p:grpSpPr>
        <p:sp>
          <p:nvSpPr>
            <p:cNvPr id="4" name="Flowchart: Terminator 3"/>
            <p:cNvSpPr/>
            <p:nvPr/>
          </p:nvSpPr>
          <p:spPr>
            <a:xfrm>
              <a:off x="4760492" y="78852"/>
              <a:ext cx="2646948" cy="51840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START</a:t>
              </a:r>
              <a:endParaRPr lang="en-US" dirty="0"/>
            </a:p>
          </p:txBody>
        </p:sp>
        <p:sp>
          <p:nvSpPr>
            <p:cNvPr id="5" name="Flowchart: Terminator 4"/>
            <p:cNvSpPr/>
            <p:nvPr/>
          </p:nvSpPr>
          <p:spPr>
            <a:xfrm>
              <a:off x="4760489" y="6300880"/>
              <a:ext cx="2646948" cy="533057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END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095999" y="597252"/>
              <a:ext cx="0" cy="328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95998" y="4128321"/>
              <a:ext cx="0" cy="32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lowchart: Data 21"/>
            <p:cNvSpPr/>
            <p:nvPr/>
          </p:nvSpPr>
          <p:spPr>
            <a:xfrm>
              <a:off x="3693693" y="940820"/>
              <a:ext cx="4804611" cy="862379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Define Function diff()</a:t>
              </a:r>
            </a:p>
            <a:p>
              <a:pPr algn="ctr"/>
              <a:r>
                <a:rPr lang="en-GB" dirty="0"/>
                <a:t>x</a:t>
              </a:r>
              <a:r>
                <a:rPr lang="en-GB" dirty="0" smtClean="0"/>
                <a:t>= “user entered value”</a:t>
              </a:r>
            </a:p>
            <a:p>
              <a:pPr algn="ctr"/>
              <a:r>
                <a:rPr lang="en-GB" dirty="0"/>
                <a:t>y</a:t>
              </a:r>
              <a:r>
                <a:rPr lang="en-GB" dirty="0" smtClean="0"/>
                <a:t>= “user entered value</a:t>
              </a:r>
              <a:r>
                <a:rPr lang="en-GB" dirty="0" smtClean="0"/>
                <a:t>”</a:t>
              </a:r>
              <a:endParaRPr lang="en-GB" dirty="0" smtClean="0"/>
            </a:p>
          </p:txBody>
        </p:sp>
        <p:sp>
          <p:nvSpPr>
            <p:cNvPr id="23" name="Flowchart: Data 22"/>
            <p:cNvSpPr/>
            <p:nvPr/>
          </p:nvSpPr>
          <p:spPr>
            <a:xfrm>
              <a:off x="4928932" y="5368976"/>
              <a:ext cx="2310063" cy="561474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Return sum</a:t>
              </a:r>
            </a:p>
            <a:p>
              <a:pPr algn="ctr"/>
              <a:r>
                <a:rPr lang="en-GB" dirty="0" smtClean="0"/>
                <a:t>Call diff()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083964" y="5930450"/>
              <a:ext cx="0" cy="328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Flowchart: Process 25"/>
            <p:cNvSpPr/>
            <p:nvPr/>
          </p:nvSpPr>
          <p:spPr>
            <a:xfrm>
              <a:off x="5117430" y="4452321"/>
              <a:ext cx="1933074" cy="54622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</a:t>
              </a:r>
              <a:r>
                <a:rPr lang="en-GB" dirty="0" smtClean="0"/>
                <a:t>um = z*2</a:t>
              </a:r>
              <a:endParaRPr lang="en-US" dirty="0"/>
            </a:p>
          </p:txBody>
        </p:sp>
        <p:sp>
          <p:nvSpPr>
            <p:cNvPr id="28" name="Flowchart: Decision 27"/>
            <p:cNvSpPr/>
            <p:nvPr/>
          </p:nvSpPr>
          <p:spPr>
            <a:xfrm>
              <a:off x="5141493" y="2908996"/>
              <a:ext cx="1909010" cy="117107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If x &gt; y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7050503" y="3474858"/>
              <a:ext cx="122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Flowchart: Process 33"/>
            <p:cNvSpPr/>
            <p:nvPr/>
          </p:nvSpPr>
          <p:spPr>
            <a:xfrm>
              <a:off x="8278103" y="3141604"/>
              <a:ext cx="1933074" cy="70585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sum = z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5998" y="4110644"/>
              <a:ext cx="48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Y</a:t>
              </a:r>
              <a:r>
                <a:rPr lang="en-GB" dirty="0" smtClean="0"/>
                <a:t>es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19660" y="3095112"/>
              <a:ext cx="48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No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6096000" y="4998546"/>
              <a:ext cx="0" cy="328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2"/>
            </p:cNvCxnSpPr>
            <p:nvPr/>
          </p:nvCxnSpPr>
          <p:spPr>
            <a:xfrm flipH="1">
              <a:off x="9241005" y="3847459"/>
              <a:ext cx="3635" cy="180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8143005" y="4549705"/>
              <a:ext cx="0" cy="219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Flowchart: Process 23"/>
            <p:cNvSpPr/>
            <p:nvPr/>
          </p:nvSpPr>
          <p:spPr>
            <a:xfrm>
              <a:off x="5153900" y="2137756"/>
              <a:ext cx="1884196" cy="55578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z = x - </a:t>
              </a:r>
              <a:r>
                <a:rPr lang="en-GB" dirty="0" smtClean="0"/>
                <a:t>y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104018" y="1803199"/>
              <a:ext cx="0" cy="328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104018" y="2693538"/>
              <a:ext cx="0" cy="25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3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124198" y="54790"/>
            <a:ext cx="6918159" cy="6570600"/>
            <a:chOff x="3124199" y="54789"/>
            <a:chExt cx="6517482" cy="6755085"/>
          </a:xfrm>
        </p:grpSpPr>
        <p:grpSp>
          <p:nvGrpSpPr>
            <p:cNvPr id="2" name="Group 1"/>
            <p:cNvGrpSpPr/>
            <p:nvPr/>
          </p:nvGrpSpPr>
          <p:grpSpPr>
            <a:xfrm>
              <a:off x="3124199" y="54789"/>
              <a:ext cx="6517482" cy="6755085"/>
              <a:chOff x="3693694" y="78852"/>
              <a:chExt cx="6517482" cy="6755085"/>
            </a:xfrm>
          </p:grpSpPr>
          <p:sp>
            <p:nvSpPr>
              <p:cNvPr id="3" name="Flowchart: Terminator 2"/>
              <p:cNvSpPr/>
              <p:nvPr/>
            </p:nvSpPr>
            <p:spPr>
              <a:xfrm>
                <a:off x="4760492" y="78852"/>
                <a:ext cx="2646948" cy="593558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START</a:t>
                </a:r>
                <a:endParaRPr lang="en-US" dirty="0"/>
              </a:p>
            </p:txBody>
          </p:sp>
          <p:sp>
            <p:nvSpPr>
              <p:cNvPr id="4" name="Flowchart: Terminator 3"/>
              <p:cNvSpPr/>
              <p:nvPr/>
            </p:nvSpPr>
            <p:spPr>
              <a:xfrm>
                <a:off x="4760489" y="6300880"/>
                <a:ext cx="2646948" cy="533057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END</a:t>
                </a:r>
                <a:endParaRPr lang="en-US" dirty="0"/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96000" y="672410"/>
                <a:ext cx="0" cy="328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6096000" y="2227721"/>
                <a:ext cx="0" cy="328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6096000" y="3745482"/>
                <a:ext cx="0" cy="687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Flowchart: Data 7"/>
              <p:cNvSpPr/>
              <p:nvPr/>
            </p:nvSpPr>
            <p:spPr>
              <a:xfrm>
                <a:off x="3693694" y="1036477"/>
                <a:ext cx="4804611" cy="1191244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Define Function </a:t>
                </a:r>
                <a:r>
                  <a:rPr lang="en-GB" dirty="0" err="1" smtClean="0"/>
                  <a:t>sume</a:t>
                </a:r>
                <a:r>
                  <a:rPr lang="en-GB" dirty="0" smtClean="0"/>
                  <a:t>()</a:t>
                </a:r>
              </a:p>
              <a:p>
                <a:pPr algn="ctr"/>
                <a:r>
                  <a:rPr lang="en-GB" dirty="0" smtClean="0"/>
                  <a:t>_a= “user entered value”</a:t>
                </a:r>
              </a:p>
              <a:p>
                <a:pPr algn="ctr"/>
                <a:r>
                  <a:rPr lang="en-GB" dirty="0" smtClean="0"/>
                  <a:t>_b= “user entered value”</a:t>
                </a:r>
              </a:p>
              <a:p>
                <a:pPr algn="ctr"/>
                <a:r>
                  <a:rPr lang="en-GB" dirty="0" smtClean="0"/>
                  <a:t>_c= “user entered value”</a:t>
                </a:r>
              </a:p>
            </p:txBody>
          </p:sp>
          <p:sp>
            <p:nvSpPr>
              <p:cNvPr id="9" name="Flowchart: Data 8"/>
              <p:cNvSpPr/>
              <p:nvPr/>
            </p:nvSpPr>
            <p:spPr>
              <a:xfrm>
                <a:off x="4928932" y="5368976"/>
                <a:ext cx="2310063" cy="561474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Return sum</a:t>
                </a:r>
              </a:p>
              <a:p>
                <a:pPr algn="ctr"/>
                <a:r>
                  <a:rPr lang="en-GB" dirty="0" smtClean="0"/>
                  <a:t>Call </a:t>
                </a:r>
                <a:r>
                  <a:rPr lang="en-GB" dirty="0" err="1" smtClean="0"/>
                  <a:t>sume</a:t>
                </a:r>
                <a:r>
                  <a:rPr lang="en-GB" dirty="0" smtClean="0"/>
                  <a:t>()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6083964" y="5930450"/>
                <a:ext cx="0" cy="328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Flowchart: Process 10"/>
              <p:cNvSpPr/>
              <p:nvPr/>
            </p:nvSpPr>
            <p:spPr>
              <a:xfrm>
                <a:off x="5117430" y="4452321"/>
                <a:ext cx="1933074" cy="546225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GB" dirty="0" smtClean="0"/>
                  <a:t>um = (_a +_b +_c)*3</a:t>
                </a:r>
                <a:endParaRPr lang="en-US" dirty="0"/>
              </a:p>
            </p:txBody>
          </p:sp>
          <p:sp>
            <p:nvSpPr>
              <p:cNvPr id="12" name="Flowchart: Decision 11"/>
              <p:cNvSpPr/>
              <p:nvPr/>
            </p:nvSpPr>
            <p:spPr>
              <a:xfrm>
                <a:off x="4928932" y="2574409"/>
                <a:ext cx="2121573" cy="1171073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If _a == _b == _c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7050504" y="3141607"/>
                <a:ext cx="1227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lowchart: Process 13"/>
              <p:cNvSpPr/>
              <p:nvPr/>
            </p:nvSpPr>
            <p:spPr>
              <a:xfrm>
                <a:off x="8278102" y="2788679"/>
                <a:ext cx="1933074" cy="705855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sum = _a +_b +_c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096000" y="3820640"/>
                <a:ext cx="489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Y</a:t>
                </a:r>
                <a:r>
                  <a:rPr lang="en-GB" dirty="0" smtClean="0"/>
                  <a:t>es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419661" y="2711458"/>
                <a:ext cx="489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No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6096000" y="4998546"/>
                <a:ext cx="0" cy="328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5400000">
                <a:off x="8143005" y="4549705"/>
                <a:ext cx="0" cy="2196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8664992" y="3470471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36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90149" y="54790"/>
            <a:ext cx="9381701" cy="6570600"/>
            <a:chOff x="990149" y="54790"/>
            <a:chExt cx="9381701" cy="6570600"/>
          </a:xfrm>
        </p:grpSpPr>
        <p:sp>
          <p:nvSpPr>
            <p:cNvPr id="5" name="Flowchart: Terminator 4"/>
            <p:cNvSpPr/>
            <p:nvPr/>
          </p:nvSpPr>
          <p:spPr>
            <a:xfrm>
              <a:off x="4256580" y="54790"/>
              <a:ext cx="2809675" cy="577348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START</a:t>
              </a:r>
              <a:endParaRPr lang="en-US" dirty="0"/>
            </a:p>
          </p:txBody>
        </p:sp>
        <p:sp>
          <p:nvSpPr>
            <p:cNvPr id="6" name="Flowchart: Terminator 5"/>
            <p:cNvSpPr/>
            <p:nvPr/>
          </p:nvSpPr>
          <p:spPr>
            <a:xfrm>
              <a:off x="4256577" y="6106891"/>
              <a:ext cx="2809675" cy="518499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END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674191" y="632138"/>
              <a:ext cx="0" cy="319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673194" y="1825088"/>
              <a:ext cx="0" cy="319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lowchart: Data 9"/>
            <p:cNvSpPr/>
            <p:nvPr/>
          </p:nvSpPr>
          <p:spPr>
            <a:xfrm>
              <a:off x="3124198" y="986262"/>
              <a:ext cx="5099986" cy="83882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 smtClean="0"/>
            </a:p>
            <a:p>
              <a:pPr algn="ctr"/>
              <a:r>
                <a:rPr lang="en-GB" dirty="0" smtClean="0"/>
                <a:t>Define </a:t>
              </a:r>
              <a:r>
                <a:rPr lang="en-GB" dirty="0" smtClean="0"/>
                <a:t>Function check()</a:t>
              </a:r>
            </a:p>
            <a:p>
              <a:pPr algn="ctr"/>
              <a:r>
                <a:rPr lang="en-GB" dirty="0" smtClean="0"/>
                <a:t>a= “user entered value”</a:t>
              </a:r>
            </a:p>
            <a:p>
              <a:pPr algn="ctr"/>
              <a:r>
                <a:rPr lang="en-GB" dirty="0" smtClean="0"/>
                <a:t>b= “user entered value”</a:t>
              </a:r>
            </a:p>
            <a:p>
              <a:pPr algn="ctr"/>
              <a:r>
                <a:rPr lang="en-GB" dirty="0" smtClean="0"/>
                <a:t>	</a:t>
              </a:r>
            </a:p>
          </p:txBody>
        </p:sp>
        <p:sp>
          <p:nvSpPr>
            <p:cNvPr id="11" name="Flowchart: Data 10"/>
            <p:cNvSpPr/>
            <p:nvPr/>
          </p:nvSpPr>
          <p:spPr>
            <a:xfrm>
              <a:off x="990149" y="5193174"/>
              <a:ext cx="2452080" cy="54614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Print True</a:t>
              </a:r>
            </a:p>
            <a:p>
              <a:pPr algn="ctr"/>
              <a:r>
                <a:rPr lang="en-GB" dirty="0" smtClean="0"/>
                <a:t>Call check()</a:t>
              </a:r>
              <a:endParaRPr lang="en-US" dirty="0"/>
            </a:p>
          </p:txBody>
        </p:sp>
        <p:sp>
          <p:nvSpPr>
            <p:cNvPr id="14" name="Flowchart: Decision 13"/>
            <p:cNvSpPr/>
            <p:nvPr/>
          </p:nvSpPr>
          <p:spPr>
            <a:xfrm>
              <a:off x="4547193" y="3374774"/>
              <a:ext cx="2252002" cy="113909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If a==b or c==5 or d==5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7538" y="3548954"/>
              <a:ext cx="519365" cy="359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Y</a:t>
              </a:r>
              <a:r>
                <a:rPr lang="en-GB" dirty="0" smtClean="0"/>
                <a:t>es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05014" y="3550077"/>
              <a:ext cx="519365" cy="359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No</a:t>
              </a:r>
              <a:endParaRPr lang="en-US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9144669" y="3944319"/>
              <a:ext cx="1141" cy="1205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7066252" y="6366140"/>
              <a:ext cx="20568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3381691" y="2768112"/>
              <a:ext cx="0" cy="2331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Data 24"/>
            <p:cNvSpPr/>
            <p:nvPr/>
          </p:nvSpPr>
          <p:spPr>
            <a:xfrm>
              <a:off x="7919770" y="5190039"/>
              <a:ext cx="2452080" cy="54614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Print False</a:t>
              </a:r>
            </a:p>
            <a:p>
              <a:pPr algn="ctr"/>
              <a:r>
                <a:rPr lang="en-GB" dirty="0" smtClean="0"/>
                <a:t>Call check()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6200000" flipH="1">
              <a:off x="7964697" y="2769235"/>
              <a:ext cx="0" cy="2331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123108" y="5736179"/>
              <a:ext cx="0" cy="579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199721" y="6366140"/>
              <a:ext cx="20568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216189" y="5736179"/>
              <a:ext cx="0" cy="579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Flowchart: Process 1"/>
            <p:cNvSpPr/>
            <p:nvPr/>
          </p:nvSpPr>
          <p:spPr>
            <a:xfrm>
              <a:off x="4694625" y="2179212"/>
              <a:ext cx="1957137" cy="73024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c= a + </a:t>
              </a:r>
              <a:r>
                <a:rPr lang="en-GB" dirty="0" smtClean="0"/>
                <a:t>b</a:t>
              </a:r>
            </a:p>
            <a:p>
              <a:pPr algn="ctr"/>
              <a:r>
                <a:rPr lang="en-GB" dirty="0"/>
                <a:t>d= a - </a:t>
              </a:r>
              <a:r>
                <a:rPr lang="en-GB" dirty="0" smtClean="0"/>
                <a:t>b</a:t>
              </a:r>
              <a:endParaRPr lang="en-GB" dirty="0"/>
            </a:p>
          </p:txBody>
        </p:sp>
        <p:cxnSp>
          <p:nvCxnSpPr>
            <p:cNvPr id="21" name="Straight Arrow Connector 20"/>
            <p:cNvCxnSpPr>
              <a:endCxn id="14" idx="0"/>
            </p:cNvCxnSpPr>
            <p:nvPr/>
          </p:nvCxnSpPr>
          <p:spPr>
            <a:xfrm>
              <a:off x="5673193" y="2909455"/>
              <a:ext cx="1" cy="46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223312" y="3944319"/>
              <a:ext cx="1141" cy="1205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642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124198" y="54790"/>
            <a:ext cx="5099986" cy="6481383"/>
            <a:chOff x="3693694" y="78852"/>
            <a:chExt cx="4804611" cy="6663363"/>
          </a:xfrm>
        </p:grpSpPr>
        <p:sp>
          <p:nvSpPr>
            <p:cNvPr id="25" name="Flowchart: Terminator 24"/>
            <p:cNvSpPr/>
            <p:nvPr/>
          </p:nvSpPr>
          <p:spPr>
            <a:xfrm>
              <a:off x="4760492" y="78852"/>
              <a:ext cx="2646948" cy="593558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START</a:t>
              </a:r>
              <a:endParaRPr lang="en-US" dirty="0"/>
            </a:p>
          </p:txBody>
        </p:sp>
        <p:sp>
          <p:nvSpPr>
            <p:cNvPr id="26" name="Flowchart: Terminator 25"/>
            <p:cNvSpPr/>
            <p:nvPr/>
          </p:nvSpPr>
          <p:spPr>
            <a:xfrm>
              <a:off x="4760489" y="6209158"/>
              <a:ext cx="2646948" cy="533057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END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096000" y="672410"/>
              <a:ext cx="0" cy="328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096000" y="2227721"/>
              <a:ext cx="0" cy="328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Flowchart: Data 29"/>
            <p:cNvSpPr/>
            <p:nvPr/>
          </p:nvSpPr>
          <p:spPr>
            <a:xfrm>
              <a:off x="3693694" y="1036477"/>
              <a:ext cx="4804611" cy="1191244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Define Function </a:t>
              </a:r>
              <a:r>
                <a:rPr lang="en-GB" dirty="0" err="1" smtClean="0"/>
                <a:t>val</a:t>
              </a:r>
              <a:r>
                <a:rPr lang="en-GB" dirty="0" smtClean="0"/>
                <a:t>()</a:t>
              </a:r>
              <a:endParaRPr lang="en-GB" dirty="0" smtClean="0"/>
            </a:p>
            <a:p>
              <a:pPr algn="ctr"/>
              <a:r>
                <a:rPr lang="en-GB" dirty="0" smtClean="0"/>
                <a:t>_x= </a:t>
              </a:r>
              <a:r>
                <a:rPr lang="en-GB" dirty="0" smtClean="0"/>
                <a:t>“user entered value”</a:t>
              </a:r>
            </a:p>
            <a:p>
              <a:pPr algn="ctr"/>
              <a:r>
                <a:rPr lang="en-GB" dirty="0" smtClean="0"/>
                <a:t>_y= </a:t>
              </a:r>
              <a:r>
                <a:rPr lang="en-GB" dirty="0" smtClean="0"/>
                <a:t>“user entered value”</a:t>
              </a:r>
            </a:p>
            <a:p>
              <a:pPr algn="ctr"/>
              <a:r>
                <a:rPr lang="en-GB" dirty="0" smtClean="0"/>
                <a:t>_z= </a:t>
              </a:r>
              <a:r>
                <a:rPr lang="en-GB" dirty="0" smtClean="0"/>
                <a:t>“user entered value”</a:t>
              </a:r>
            </a:p>
          </p:txBody>
        </p:sp>
        <p:sp>
          <p:nvSpPr>
            <p:cNvPr id="31" name="Flowchart: Data 30"/>
            <p:cNvSpPr/>
            <p:nvPr/>
          </p:nvSpPr>
          <p:spPr>
            <a:xfrm>
              <a:off x="4259768" y="5048963"/>
              <a:ext cx="3672458" cy="831329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Print Min, mid, Max</a:t>
              </a:r>
              <a:endParaRPr lang="en-GB" dirty="0" smtClean="0"/>
            </a:p>
            <a:p>
              <a:pPr algn="ctr"/>
              <a:r>
                <a:rPr lang="en-GB" dirty="0" smtClean="0"/>
                <a:t>Call </a:t>
              </a:r>
              <a:r>
                <a:rPr lang="en-GB" dirty="0" err="1" smtClean="0"/>
                <a:t>sume</a:t>
              </a:r>
              <a:r>
                <a:rPr lang="en-GB" dirty="0" smtClean="0"/>
                <a:t>()</a:t>
              </a:r>
              <a:endParaRPr lang="en-US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6083963" y="5880292"/>
              <a:ext cx="0" cy="328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Flowchart: Process 35"/>
            <p:cNvSpPr/>
            <p:nvPr/>
          </p:nvSpPr>
          <p:spPr>
            <a:xfrm>
              <a:off x="4259768" y="3650373"/>
              <a:ext cx="3672458" cy="107831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Max = max(numbers)</a:t>
              </a:r>
            </a:p>
            <a:p>
              <a:pPr algn="ctr"/>
              <a:r>
                <a:rPr lang="en-US" dirty="0"/>
                <a:t>    Min = min(numbers)</a:t>
              </a:r>
            </a:p>
            <a:p>
              <a:pPr algn="ctr"/>
              <a:r>
                <a:rPr lang="en-US" dirty="0"/>
                <a:t>    mid = (_x + _y + _z) - Max - Min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6095997" y="4728692"/>
              <a:ext cx="0" cy="328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Flowchart: Process 40"/>
            <p:cNvSpPr/>
            <p:nvPr/>
          </p:nvSpPr>
          <p:spPr>
            <a:xfrm>
              <a:off x="5041232" y="2574088"/>
              <a:ext cx="2109533" cy="70585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numbers = [_x, _y, _z]</a:t>
              </a:r>
              <a:endParaRPr lang="en-US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6095998" y="3330101"/>
              <a:ext cx="0" cy="328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098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42769" y="61824"/>
            <a:ext cx="4038598" cy="6755085"/>
            <a:chOff x="4064664" y="78852"/>
            <a:chExt cx="4038598" cy="6755085"/>
          </a:xfrm>
        </p:grpSpPr>
        <p:sp>
          <p:nvSpPr>
            <p:cNvPr id="3" name="Flowchart: Terminator 2"/>
            <p:cNvSpPr/>
            <p:nvPr/>
          </p:nvSpPr>
          <p:spPr>
            <a:xfrm>
              <a:off x="4760492" y="78852"/>
              <a:ext cx="2646948" cy="51840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START</a:t>
              </a:r>
              <a:endParaRPr lang="en-US" dirty="0"/>
            </a:p>
          </p:txBody>
        </p:sp>
        <p:sp>
          <p:nvSpPr>
            <p:cNvPr id="4" name="Flowchart: Terminator 3"/>
            <p:cNvSpPr/>
            <p:nvPr/>
          </p:nvSpPr>
          <p:spPr>
            <a:xfrm>
              <a:off x="4760489" y="6300880"/>
              <a:ext cx="2646948" cy="533057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END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6095999" y="597252"/>
              <a:ext cx="0" cy="328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6104009" y="3799148"/>
              <a:ext cx="0" cy="32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Flowchart: Data 6"/>
            <p:cNvSpPr/>
            <p:nvPr/>
          </p:nvSpPr>
          <p:spPr>
            <a:xfrm>
              <a:off x="4064664" y="910184"/>
              <a:ext cx="4038598" cy="618187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x</a:t>
              </a:r>
              <a:r>
                <a:rPr lang="en-GB" dirty="0" smtClean="0"/>
                <a:t>= “user entered value</a:t>
              </a:r>
              <a:r>
                <a:rPr lang="en-GB" dirty="0" smtClean="0"/>
                <a:t>”</a:t>
              </a:r>
              <a:endParaRPr lang="en-GB" dirty="0" smtClean="0"/>
            </a:p>
          </p:txBody>
        </p:sp>
        <p:sp>
          <p:nvSpPr>
            <p:cNvPr id="8" name="Flowchart: Data 7"/>
            <p:cNvSpPr/>
            <p:nvPr/>
          </p:nvSpPr>
          <p:spPr>
            <a:xfrm>
              <a:off x="4928932" y="5368976"/>
              <a:ext cx="2310063" cy="561474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Print sum_</a:t>
              </a:r>
              <a:endParaRPr lang="en-GB" dirty="0" smtClean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083964" y="5930450"/>
              <a:ext cx="0" cy="328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lowchart: Process 9"/>
            <p:cNvSpPr/>
            <p:nvPr/>
          </p:nvSpPr>
          <p:spPr>
            <a:xfrm>
              <a:off x="5137472" y="4123148"/>
              <a:ext cx="1933074" cy="88070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</a:t>
              </a:r>
              <a:r>
                <a:rPr lang="en-GB" dirty="0" smtClean="0"/>
                <a:t> = </a:t>
              </a:r>
              <a:r>
                <a:rPr lang="en-GB" dirty="0" err="1" smtClean="0"/>
                <a:t>i</a:t>
              </a:r>
              <a:r>
                <a:rPr lang="en-GB" dirty="0" smtClean="0"/>
                <a:t> ** 3</a:t>
              </a:r>
            </a:p>
            <a:p>
              <a:pPr algn="ctr"/>
              <a:r>
                <a:rPr lang="en-GB" dirty="0"/>
                <a:t>s</a:t>
              </a:r>
              <a:r>
                <a:rPr lang="en-GB" dirty="0" smtClean="0"/>
                <a:t>um_ sum_ + </a:t>
              </a:r>
              <a:r>
                <a:rPr lang="en-GB" dirty="0" err="1" smtClean="0"/>
                <a:t>i</a:t>
              </a:r>
              <a:endParaRPr lang="en-US" dirty="0"/>
            </a:p>
          </p:txBody>
        </p:sp>
        <p:sp>
          <p:nvSpPr>
            <p:cNvPr id="11" name="Flowchart: Decision 10"/>
            <p:cNvSpPr/>
            <p:nvPr/>
          </p:nvSpPr>
          <p:spPr>
            <a:xfrm>
              <a:off x="4928932" y="2704860"/>
              <a:ext cx="2310063" cy="1094288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For I in range(1,x)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095998" y="5040111"/>
              <a:ext cx="0" cy="328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lowchart: Process 18"/>
            <p:cNvSpPr/>
            <p:nvPr/>
          </p:nvSpPr>
          <p:spPr>
            <a:xfrm>
              <a:off x="5153900" y="1897077"/>
              <a:ext cx="1884196" cy="55578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</a:t>
              </a:r>
              <a:r>
                <a:rPr lang="en-GB" dirty="0" smtClean="0"/>
                <a:t>um_ = 0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104018" y="1559007"/>
              <a:ext cx="0" cy="328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104018" y="2452859"/>
              <a:ext cx="0" cy="25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911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267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Lab</cp:lastModifiedBy>
  <cp:revision>12</cp:revision>
  <dcterms:created xsi:type="dcterms:W3CDTF">2021-04-20T12:02:09Z</dcterms:created>
  <dcterms:modified xsi:type="dcterms:W3CDTF">2021-04-20T15:27:31Z</dcterms:modified>
</cp:coreProperties>
</file>