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5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9370-AEBB-4CC7-85B8-2E1821CBCF0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AAB8-4F01-474D-9CA8-A844CE4B2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5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1</cp:revision>
  <dcterms:created xsi:type="dcterms:W3CDTF">2021-04-22T13:40:21Z</dcterms:created>
  <dcterms:modified xsi:type="dcterms:W3CDTF">2021-04-22T13:40:51Z</dcterms:modified>
</cp:coreProperties>
</file>