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C2E-DCF6-BF9B-8BF5-A41D643B0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A6CF9-AAB7-3327-C60D-F167612C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612-C118-17DA-304E-B55EEBD6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03E2-40E4-CEF3-3881-017A0D0C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D200-718F-516F-8476-7F5122E1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F92B-B3BE-285D-2DF3-EB283783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02F0-A4E8-264C-0F93-5104D1DD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7C18-B37A-23F1-85A2-DB6560E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2E59-1912-4A31-FF32-118F68DE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A320-1B53-7018-CFC7-A137FB25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6AA7A-C67C-82BD-67C4-022FA41C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73AFB-D6F9-9E56-12D0-43853D99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A15-6027-E381-F680-B90B8ED1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A748-BB0A-A00A-AFE7-D313E374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EEAB-D60B-66E5-9E0E-35B1763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F0F6-6F79-FF0A-BBA4-B80D57E6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D7C8-80BA-BA33-DCD6-D9D3049F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CC26-D78F-8719-5711-EF7DC704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A827-F790-3087-1964-7CAB8C9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FCC8-15FE-3DF7-C0E2-92609BDC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5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76C8-0E6D-81A1-AF3F-4966D8B5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7ADC-1B7E-CA43-8E01-F9110B40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29C0-E248-2AFA-FDAE-CD4B06D7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AA83-0252-564D-A85B-807756D6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60A6-ED56-C9A7-286D-C7E423EF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E99-CE7F-EEA2-E203-52D48FA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A488-C6E3-CFEF-664C-B1A7084A9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C67B2-FB11-A32E-D0C0-BF9E02E8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834B2-638A-9287-3147-D474F3DA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A721-FF74-F871-7DF3-6CD29678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98C8-1850-C896-F73F-0D05D9CB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56E1-21E1-19CA-0B25-A5B92D5E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47DE-8405-A458-28C9-A1E9E3C5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8AB62-BBC2-799A-FF17-369DAC77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8BEE2-D06B-65A3-FCDF-F9081268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4028A-1162-9B73-CB50-4133D3AA3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38A80-8972-B51E-6E82-E7AC22B4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367E9-8C90-7F4E-CB94-7408DD2F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AB01B-0F09-F2EA-1C6C-787021E9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9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F334-8601-6663-B88E-6F756E61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BB58E-6BA5-F8E5-5428-5AF79683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FC012-D557-A0DB-E532-7691F8FA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8C90C-6F8E-E0C9-CD77-5729FDED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4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A50CA-2D51-8494-51BB-5229D834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DEA3D-A95B-5BDD-9D5B-83BF1D2F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7E3D-3E2C-2ABB-76E1-5C9B8D27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7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E280-2B0E-236E-E2F8-6960A388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3B42-AB83-5446-2B62-76CC52F1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FC434-C446-C1F9-D2C7-49F66C15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84742-77E1-60DA-C5BA-47E31751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0334-4FC8-7F85-5640-0BBA997A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B908-B3A6-4953-D1D0-FD311CC8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0A2B-B671-0F44-76BB-B844C2D4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F2DD1-C4B3-EBEA-2067-12BFCD5D1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1B49B-8DA2-2340-4DB3-DAD1B58B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1FF1-30BE-9D7E-D102-B9CEB1B9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94EB-E1E3-520A-1FE0-7BE75349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BE70-10B4-BAC8-4283-1EB27210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35223-F2A3-E715-490C-C27CDF4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12B1-3A3F-8457-AA75-E354FAED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0187-7E7E-95B0-237D-1F3A0CADB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CEA-98B0-4D37-9D06-5FF0BC7EC0B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F836-8ACB-5054-53FA-4DEA9D541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7E42-0656-3909-E62E-462CF0EB5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64A1-2F77-46F0-97E3-7DF4C5A0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3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3447-7439-AA96-4E3A-5F747827A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Free tier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acc</a:t>
            </a:r>
            <a:r>
              <a:rPr lang="en-IN" dirty="0"/>
              <a:t>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3A500-1F0C-1884-3A40-32D1CC58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765" y="6412824"/>
            <a:ext cx="2955235" cy="445176"/>
          </a:xfrm>
        </p:spPr>
        <p:txBody>
          <a:bodyPr/>
          <a:lstStyle/>
          <a:p>
            <a:r>
              <a:rPr lang="en-IN" dirty="0"/>
              <a:t>by Chethan Kolakanti</a:t>
            </a:r>
          </a:p>
        </p:txBody>
      </p:sp>
    </p:spTree>
    <p:extLst>
      <p:ext uri="{BB962C8B-B14F-4D97-AF65-F5344CB8AC3E}">
        <p14:creationId xmlns:p14="http://schemas.microsoft.com/office/powerpoint/2010/main" val="6777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23)">
            <a:extLst>
              <a:ext uri="{FF2B5EF4-FFF2-40B4-BE49-F238E27FC236}">
                <a16:creationId xmlns:a16="http://schemas.microsoft.com/office/drawing/2014/main" id="{CDC500A5-81CB-1F3E-4F81-539675E7C2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4EFA4-CA59-E451-E333-8EA475F548B9}"/>
              </a:ext>
            </a:extLst>
          </p:cNvPr>
          <p:cNvSpPr txBox="1"/>
          <p:nvPr/>
        </p:nvSpPr>
        <p:spPr>
          <a:xfrm>
            <a:off x="8929315" y="1648758"/>
            <a:ext cx="240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- Click on create an </a:t>
            </a:r>
            <a:r>
              <a:rPr lang="en-IN" dirty="0" err="1"/>
              <a:t>aws</a:t>
            </a:r>
            <a:r>
              <a:rPr lang="en-IN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126507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B83C5-64DD-2FDF-462B-1FFCEF53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22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Free tier aws acc creation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Chethan Kolakanti</dc:creator>
  <cp:lastModifiedBy>Chethan Kolakanti</cp:lastModifiedBy>
  <cp:revision>1</cp:revision>
  <dcterms:created xsi:type="dcterms:W3CDTF">2024-12-23T07:55:04Z</dcterms:created>
  <dcterms:modified xsi:type="dcterms:W3CDTF">2024-12-23T07:55:21Z</dcterms:modified>
</cp:coreProperties>
</file>