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65" r:id="rId2"/>
    <p:sldId id="261" r:id="rId3"/>
    <p:sldId id="262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147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572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887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67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18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391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968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80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19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91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89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5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44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38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10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289A56-B7BF-4EE2-A684-7373F14AFF3B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30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26BE-781E-7530-1CDC-B9EB96ED2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58597"/>
          </a:xfrm>
        </p:spPr>
        <p:txBody>
          <a:bodyPr>
            <a:normAutofit/>
          </a:bodyPr>
          <a:lstStyle/>
          <a:p>
            <a:pPr algn="ctr"/>
            <a:r>
              <a:rPr lang="en-US" sz="8000" b="1" i="1" u="sng" dirty="0">
                <a:highlight>
                  <a:srgbClr val="FFFF00"/>
                </a:highlight>
              </a:rPr>
              <a:t>BANK LOAN ANALYSIS</a:t>
            </a:r>
            <a:endParaRPr lang="en-IN" sz="8000" b="1" i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3513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54</TotalTime>
  <Words>635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Corbel</vt:lpstr>
      <vt:lpstr>Lato Black</vt:lpstr>
      <vt:lpstr>Parallax</vt:lpstr>
      <vt:lpstr>BANK LOAN ANALYSIS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Chetan Badadhe</cp:lastModifiedBy>
  <cp:revision>15</cp:revision>
  <dcterms:created xsi:type="dcterms:W3CDTF">2023-10-07T01:44:58Z</dcterms:created>
  <dcterms:modified xsi:type="dcterms:W3CDTF">2025-09-21T10:15:43Z</dcterms:modified>
</cp:coreProperties>
</file>