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7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351C-38D0-4A4E-964A-BA829F609D60}" type="datetimeFigureOut">
              <a:rPr lang="en-IN" smtClean="0"/>
              <a:t>25/03/2022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5080-2F6B-4FDA-B727-B1FDEBA09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2410691"/>
            <a:ext cx="11333017" cy="1122218"/>
          </a:xfrm>
        </p:spPr>
        <p:txBody>
          <a:bodyPr>
            <a:noAutofit/>
          </a:bodyPr>
          <a:lstStyle/>
          <a:p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present your B-plan</a:t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Investor’s </a:t>
            </a:r>
            <a:r>
              <a:rPr lang="en-IN" sz="40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Pitch: Raise money for your Start-up</a:t>
            </a:r>
          </a:p>
        </p:txBody>
      </p:sp>
      <p:pic>
        <p:nvPicPr>
          <p:cNvPr id="3" name="Picture 2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5" name="Picture 4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6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2" y="1539427"/>
            <a:ext cx="10058400" cy="982099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MODEL</a:t>
            </a: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18509"/>
            <a:ext cx="10808084" cy="2812479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do you make money?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Sources of income / Revenue Streams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pays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– Pricing 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is the addressable market size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Is the customer willing to pay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Any market validation done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6400804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a feasible and sustainable plan for making money</a:t>
            </a:r>
          </a:p>
        </p:txBody>
      </p:sp>
    </p:spTree>
    <p:extLst>
      <p:ext uri="{BB962C8B-B14F-4D97-AF65-F5344CB8AC3E}">
        <p14:creationId xmlns:p14="http://schemas.microsoft.com/office/powerpoint/2010/main" val="31543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2" y="170568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ECONOMICS</a:t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38034"/>
            <a:ext cx="10808084" cy="2692954"/>
          </a:xfrm>
        </p:spPr>
        <p:txBody>
          <a:bodyPr>
            <a:noAutofit/>
          </a:bodyPr>
          <a:lstStyle/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Calculate Unit Economics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Identify Major Cost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Unit cost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unit profitability (Gross)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Add Overheads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unit profitability (Net)</a:t>
            </a:r>
          </a:p>
          <a:p>
            <a:endParaRPr lang="en-IN" sz="2400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3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745673"/>
            <a:ext cx="10058400" cy="626051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STAGE &amp; MILESTONES</a:t>
            </a: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52255"/>
            <a:ext cx="10808084" cy="2978733"/>
          </a:xfrm>
        </p:spPr>
        <p:txBody>
          <a:bodyPr>
            <a:noAutofit/>
          </a:bodyPr>
          <a:lstStyle/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is the current status of the business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Highlight key achievements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Use numbers wherever applicable</a:t>
            </a:r>
          </a:p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Milestones achieved</a:t>
            </a:r>
          </a:p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Milestones planned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Phase-wise launch plan</a:t>
            </a:r>
          </a:p>
          <a:p>
            <a:pPr lvl="1"/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makes you confident that you will achieve the milestones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6420352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a scalable plan</a:t>
            </a:r>
          </a:p>
        </p:txBody>
      </p:sp>
    </p:spTree>
    <p:extLst>
      <p:ext uri="{BB962C8B-B14F-4D97-AF65-F5344CB8AC3E}">
        <p14:creationId xmlns:p14="http://schemas.microsoft.com/office/powerpoint/2010/main" val="33057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FINANCIALS - CURRENT</a:t>
            </a:r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5069"/>
            <a:ext cx="10808084" cy="343591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is the Revenue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Last Financial Year Revenue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YTD Revenue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Quantity Sold monthly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Current monthly Revenue Run Rate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major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Capital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Operational expenses - Major Heads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Average Monthly Burn Rate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Gross Margin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is the Pipeline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0" y="6411763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What is your current traction</a:t>
            </a:r>
          </a:p>
        </p:txBody>
      </p:sp>
    </p:spTree>
    <p:extLst>
      <p:ext uri="{BB962C8B-B14F-4D97-AF65-F5344CB8AC3E}">
        <p14:creationId xmlns:p14="http://schemas.microsoft.com/office/powerpoint/2010/main" val="27546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FINANCIALS -PROJECTED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8314"/>
            <a:ext cx="10808084" cy="343591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revenue you will earn in the next 3-5 years timeframe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Projected Quantity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Projected Revenue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Justify the assumptions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major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Capital expenses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Operational expenses - Major Heads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Profitability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When are you expecting to start making profit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6400808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a feasible and achievable plan</a:t>
            </a:r>
          </a:p>
        </p:txBody>
      </p:sp>
    </p:spTree>
    <p:extLst>
      <p:ext uri="{BB962C8B-B14F-4D97-AF65-F5344CB8AC3E}">
        <p14:creationId xmlns:p14="http://schemas.microsoft.com/office/powerpoint/2010/main" val="30817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82616"/>
            <a:ext cx="10808084" cy="301161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benefits of your solution 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Economy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Society : </a:t>
            </a: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your solution has positively impacted the lives of people, specifically the masses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number of lives impacted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Livelihood generated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benefit to the society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Environment</a:t>
            </a:r>
            <a:endParaRPr lang="en-IN" sz="18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0" y="6398879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Are you solving a big </a:t>
            </a:r>
            <a:r>
              <a:rPr lang="en-US" sz="2182" b="1" dirty="0" smtClean="0">
                <a:solidFill>
                  <a:schemeClr val="bg1"/>
                </a:solidFill>
              </a:rPr>
              <a:t>challenge</a:t>
            </a:r>
            <a:endParaRPr lang="en-US" sz="2182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FUNDRAISING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6164"/>
            <a:ext cx="10808084" cy="302806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money you have invested / planning to invest from your own source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much money you need to scale up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do you plan to raise the money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do you plan to use that money</a:t>
            </a:r>
          </a:p>
          <a:p>
            <a:endParaRPr lang="en-IN" dirty="0"/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6419277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How much money you need, and what you’ll do with it</a:t>
            </a:r>
          </a:p>
        </p:txBody>
      </p:sp>
    </p:spTree>
    <p:extLst>
      <p:ext uri="{BB962C8B-B14F-4D97-AF65-F5344CB8AC3E}">
        <p14:creationId xmlns:p14="http://schemas.microsoft.com/office/powerpoint/2010/main" val="3065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AWARDS &amp; RECOGNITIONS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8314"/>
            <a:ext cx="10808084" cy="3435919"/>
          </a:xfrm>
        </p:spPr>
        <p:txBody>
          <a:bodyPr>
            <a:noAutofit/>
          </a:bodyPr>
          <a:lstStyle/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7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63228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MONITOR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4" y="2258314"/>
            <a:ext cx="10072254" cy="3435919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Introduction – 15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Problem &amp; Market Need – 45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Product / service – 45-60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Customer – 15-20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Marketing Strategy – 15 secs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Competition &amp; USP – 15-30 secs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Revenue model – 20-30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Unit economics + Financials – 30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Current stage &amp; milestones – 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Social Impact (Optional) – 15-20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Team – 20 seconds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Fund Raising – 15 seconds</a:t>
            </a:r>
          </a:p>
          <a:p>
            <a:r>
              <a:rPr lang="en-IN" sz="1600" dirty="0">
                <a:solidFill>
                  <a:srgbClr val="FF0000"/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TOTAL – 5 </a:t>
            </a:r>
            <a:r>
              <a:rPr lang="en-IN" sz="1600" dirty="0" err="1">
                <a:solidFill>
                  <a:srgbClr val="FF0000"/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mins</a:t>
            </a:r>
            <a:endParaRPr lang="en-IN" sz="2000" dirty="0">
              <a:solidFill>
                <a:srgbClr val="FF0000"/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0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77639"/>
            <a:ext cx="10058400" cy="62899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5178"/>
            <a:ext cx="10808084" cy="3435919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are you?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Name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Location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Your role in the business</a:t>
            </a:r>
          </a:p>
          <a:p>
            <a:endParaRPr lang="en-IN" sz="2000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Your  Product/Technology/Business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Hard hitting one liner</a:t>
            </a:r>
          </a:p>
          <a:p>
            <a:pPr lvl="2"/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vision / objective</a:t>
            </a:r>
          </a:p>
          <a:p>
            <a:pPr lvl="2"/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 impact</a:t>
            </a:r>
          </a:p>
          <a:p>
            <a:pPr lvl="2"/>
            <a:r>
              <a:rPr lang="en-IN" sz="18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Generates interest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Audience eager to hear more about your business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3576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Snapshot of your plan which would catch attention</a:t>
            </a: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99314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23327"/>
            <a:ext cx="10808084" cy="2313691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are the key Team members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Their role</a:t>
            </a:r>
          </a:p>
          <a:p>
            <a:pPr marL="228600" lvl="1">
              <a:spcBef>
                <a:spcPts val="1000"/>
              </a:spcBef>
            </a:pPr>
            <a:endParaRPr lang="en-IN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skillset / experience they bring in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it would help in growth of the business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600" dirty="0"/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6409132"/>
            <a:ext cx="12191999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the right team who can make it</a:t>
            </a:r>
          </a:p>
        </p:txBody>
      </p:sp>
    </p:spTree>
    <p:extLst>
      <p:ext uri="{BB962C8B-B14F-4D97-AF65-F5344CB8AC3E}">
        <p14:creationId xmlns:p14="http://schemas.microsoft.com/office/powerpoint/2010/main" val="20437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96299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40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MARKET NEED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23327"/>
            <a:ext cx="10808084" cy="3435919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problem / need are you addressing</a:t>
            </a:r>
          </a:p>
          <a:p>
            <a:pPr marL="0" indent="0">
              <a:buNone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Clear understanding of the problem or need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Does the problem or need really exist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 you have a story to introduce the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big is the problem – some numbers to illustrate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6409126"/>
            <a:ext cx="12191999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clarity on the market opportunity</a:t>
            </a:r>
          </a:p>
        </p:txBody>
      </p:sp>
    </p:spTree>
    <p:extLst>
      <p:ext uri="{BB962C8B-B14F-4D97-AF65-F5344CB8AC3E}">
        <p14:creationId xmlns:p14="http://schemas.microsoft.com/office/powerpoint/2010/main" val="23078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8474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/ SERVICE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4344"/>
            <a:ext cx="10808084" cy="3435919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Describe the solution – A product or service?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Key features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it addresses the problem / need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Key Benefits to the users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 you have a working model or prototype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Description-If your product is hard to explain it’s a good idea to include a picture.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Different types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Product Development Strategy / Launch Phases</a:t>
            </a:r>
          </a:p>
          <a:p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Market validation of the solution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Feedback – numbers wherever applicable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6410408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How you are addressing real customer pain points / needs</a:t>
            </a:r>
          </a:p>
        </p:txBody>
      </p:sp>
      <p:pic>
        <p:nvPicPr>
          <p:cNvPr id="4098" name="Picture 5" descr="Assam Startup_Logo (1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0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8474"/>
            <a:ext cx="10058400" cy="628996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5069"/>
            <a:ext cx="10808084" cy="3435919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is your customer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Explain whether your customers are business or individuals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Describe your typical customer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Describe where your typical customers are based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Explain what prompts your customers to buy your product/service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Do they really need your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Market survey / pilot launch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Explain whether you have sold any products/ services already</a:t>
            </a: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0" y="6415873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clarity on who would buy your solution </a:t>
            </a:r>
          </a:p>
        </p:txBody>
      </p:sp>
    </p:spTree>
    <p:extLst>
      <p:ext uri="{BB962C8B-B14F-4D97-AF65-F5344CB8AC3E}">
        <p14:creationId xmlns:p14="http://schemas.microsoft.com/office/powerpoint/2010/main" val="18681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88473"/>
            <a:ext cx="10058400" cy="1011381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 / SUBSTITUTES</a:t>
            </a: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81745"/>
            <a:ext cx="10808084" cy="2549243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are your competitors and how do you compare?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Find out information about your competitors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At least five competitors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Who they are; Where they are; What they sell ; How much it costs; How big the company is; What their main strengths and weaknesses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substitutes</a:t>
            </a: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0" y="6415586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>
                <a:solidFill>
                  <a:schemeClr val="bg1"/>
                </a:solidFill>
              </a:rPr>
              <a:t>Do you have clarity on </a:t>
            </a:r>
            <a:r>
              <a:rPr lang="en-US" sz="2182" b="1" dirty="0" smtClean="0">
                <a:solidFill>
                  <a:schemeClr val="bg1"/>
                </a:solidFill>
              </a:rPr>
              <a:t>your competitors / alternatives</a:t>
            </a:r>
            <a:endParaRPr lang="en-US" sz="2182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70364"/>
            <a:ext cx="10058400" cy="318654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SELLING PROPOSITION</a:t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3091"/>
            <a:ext cx="10808084" cy="2867897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What are the unique features of your solution?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are you different from your competitors?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are you better than your competitors?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Why should customers buy from you?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0" name="Picture 9" descr="C:\Users\HP\Downloads\Assam Startup_Logo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76199"/>
            <a:ext cx="1625773" cy="81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0" y="6429760"/>
            <a:ext cx="12192000" cy="4281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82" b="1" dirty="0" smtClean="0">
                <a:solidFill>
                  <a:schemeClr val="bg1"/>
                </a:solidFill>
              </a:rPr>
              <a:t>In which ways is your product / service unique</a:t>
            </a:r>
            <a:endParaRPr lang="en-US" sz="2182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70364"/>
            <a:ext cx="10058400" cy="665018"/>
          </a:xfrm>
        </p:spPr>
        <p:txBody>
          <a:bodyPr>
            <a:noAutofit/>
          </a:bodyPr>
          <a:lstStyle/>
          <a:p>
            <a:pPr algn="ctr"/>
            <a: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STRATEGY</a:t>
            </a:r>
            <a:br>
              <a:rPr lang="en-IN" sz="4000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i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98618"/>
            <a:ext cx="10808084" cy="263237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will you reach your customers 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Word of mouth  / Advertising / Leaflets and business cards / Direct marketing / Social media / Tradeshows and exhibitions / Website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would you acquire your customers</a:t>
            </a: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How would you service your customers</a:t>
            </a:r>
          </a:p>
          <a:p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729"/>
            <a:ext cx="2507673" cy="906089"/>
          </a:xfrm>
          <a:prstGeom prst="rect">
            <a:avLst/>
          </a:prstGeom>
        </p:spPr>
      </p:pic>
      <p:pic>
        <p:nvPicPr>
          <p:cNvPr id="12" name="Picture 11" descr="C:\Users\HP\Downloads\IIMCIP-logo (1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18" y="76200"/>
            <a:ext cx="1248324" cy="79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5" descr="Assam Startup_Logo (1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0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815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Batang</vt:lpstr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How to present your B-plan  Investor’s Pitch: Raise money for your Start-up</vt:lpstr>
      <vt:lpstr>INTRODUCTION</vt:lpstr>
      <vt:lpstr>TEAM</vt:lpstr>
      <vt:lpstr>PROBLEM / MARKET NEED</vt:lpstr>
      <vt:lpstr>PRODUCT / SERVICE</vt:lpstr>
      <vt:lpstr>CUSTOMER</vt:lpstr>
      <vt:lpstr>COMPETITION / SUBSTITUTES</vt:lpstr>
      <vt:lpstr>UNIQUE SELLING PROPOSITION </vt:lpstr>
      <vt:lpstr>MARKETING STRATEGY </vt:lpstr>
      <vt:lpstr>REVENUE MODEL </vt:lpstr>
      <vt:lpstr>UNIT ECONOMICS </vt:lpstr>
      <vt:lpstr>CURRENT STAGE &amp; MILESTONES </vt:lpstr>
      <vt:lpstr>FINANCIALS - CURRENT </vt:lpstr>
      <vt:lpstr>FINANCIALS -PROJECTED</vt:lpstr>
      <vt:lpstr>IMPACT</vt:lpstr>
      <vt:lpstr>FUNDRAISING</vt:lpstr>
      <vt:lpstr>AWARDS &amp; RECOGNITIONS</vt:lpstr>
      <vt:lpstr>TIME 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your B-plan</dc:title>
  <dc:creator>SAURAV PC</dc:creator>
  <cp:lastModifiedBy>Ranjan</cp:lastModifiedBy>
  <cp:revision>17</cp:revision>
  <dcterms:created xsi:type="dcterms:W3CDTF">2022-03-21T07:13:19Z</dcterms:created>
  <dcterms:modified xsi:type="dcterms:W3CDTF">2022-03-25T06:47:32Z</dcterms:modified>
</cp:coreProperties>
</file>