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5372191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1pPr>
    <a:lvl2pPr marL="2686096" algn="l" defTabSz="5372191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2pPr>
    <a:lvl3pPr marL="5372191" algn="l" defTabSz="5372191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3pPr>
    <a:lvl4pPr marL="8058287" algn="l" defTabSz="5372191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4pPr>
    <a:lvl5pPr marL="10744383" algn="l" defTabSz="5372191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5pPr>
    <a:lvl6pPr marL="13430479" algn="l" defTabSz="5372191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6pPr>
    <a:lvl7pPr marL="16116574" algn="l" defTabSz="5372191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7pPr>
    <a:lvl8pPr marL="18802670" algn="l" defTabSz="5372191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8pPr>
    <a:lvl9pPr marL="21488766" algn="l" defTabSz="5372191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91" userDrawn="1">
          <p15:clr>
            <a:srgbClr val="A4A3A4"/>
          </p15:clr>
        </p15:guide>
        <p15:guide id="2" pos="317" userDrawn="1">
          <p15:clr>
            <a:srgbClr val="A4A3A4"/>
          </p15:clr>
        </p15:guide>
        <p15:guide id="3" orient="horz" pos="13607" userDrawn="1">
          <p15:clr>
            <a:srgbClr val="A4A3A4"/>
          </p15:clr>
        </p15:guide>
        <p15:guide id="4" pos="201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92D050"/>
    <a:srgbClr val="EBF1DE"/>
    <a:srgbClr val="143740"/>
    <a:srgbClr val="1E5260"/>
    <a:srgbClr val="FFFF99"/>
    <a:srgbClr val="4F81BD"/>
    <a:srgbClr val="F4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71" autoAdjust="0"/>
  </p:normalViewPr>
  <p:slideViewPr>
    <p:cSldViewPr>
      <p:cViewPr>
        <p:scale>
          <a:sx n="25" d="100"/>
          <a:sy n="25" d="100"/>
        </p:scale>
        <p:origin x="2106" y="-834"/>
      </p:cViewPr>
      <p:guideLst>
        <p:guide orient="horz" pos="15191"/>
        <p:guide pos="317"/>
        <p:guide orient="horz" pos="13607"/>
        <p:guide pos="201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DADD0-4BB6-40EF-8F0A-DC1CBDD6B73A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2B14C-A851-41BA-8E91-66B678757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40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95055" y="465706"/>
            <a:ext cx="31614915" cy="5513613"/>
          </a:xfrm>
          <a:prstGeom prst="roundRect">
            <a:avLst>
              <a:gd name="adj" fmla="val 983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40" dirty="0">
              <a:latin typeface="+mj-lt"/>
            </a:endParaRPr>
          </a:p>
        </p:txBody>
      </p:sp>
      <p:pic>
        <p:nvPicPr>
          <p:cNvPr id="7" name="Picture 2" descr="C:\Users\Anup\Downloads\ASP14_IITG.g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174" y="1251586"/>
            <a:ext cx="4274434" cy="42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4758212" y="1269944"/>
            <a:ext cx="2308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Effect of Modified Chitosan on Polylactic acid Cast film for Food Packaging</a:t>
            </a:r>
          </a:p>
          <a:p>
            <a:pPr algn="ctr"/>
            <a:r>
              <a:rPr lang="en-IN" sz="5400" b="1" dirty="0">
                <a:solidFill>
                  <a:schemeClr val="bg1"/>
                </a:solidFill>
              </a:rPr>
              <a:t>Application and its Shelf-Life Studies </a:t>
            </a:r>
          </a:p>
          <a:p>
            <a:pPr algn="ctr"/>
            <a:r>
              <a:rPr lang="en-IN" sz="3600" dirty="0">
                <a:solidFill>
                  <a:schemeClr val="bg1"/>
                </a:solidFill>
              </a:rPr>
              <a:t>XXXX</a:t>
            </a:r>
            <a:r>
              <a:rPr lang="en-IN" sz="3600" baseline="30000" dirty="0">
                <a:solidFill>
                  <a:schemeClr val="bg1"/>
                </a:solidFill>
              </a:rPr>
              <a:t>1</a:t>
            </a:r>
            <a:r>
              <a:rPr lang="en-IN" sz="3600" dirty="0">
                <a:solidFill>
                  <a:schemeClr val="bg1"/>
                </a:solidFill>
              </a:rPr>
              <a:t>, YYYY</a:t>
            </a:r>
            <a:r>
              <a:rPr lang="en-IN" sz="3600" baseline="30000" dirty="0">
                <a:solidFill>
                  <a:schemeClr val="bg1"/>
                </a:solidFill>
              </a:rPr>
              <a:t>2</a:t>
            </a:r>
            <a:r>
              <a:rPr lang="en-IN" sz="3600" dirty="0">
                <a:solidFill>
                  <a:schemeClr val="bg1"/>
                </a:solidFill>
              </a:rPr>
              <a:t>, ZZZZ</a:t>
            </a:r>
            <a:r>
              <a:rPr lang="en-IN" sz="3600" baseline="30000" dirty="0">
                <a:solidFill>
                  <a:schemeClr val="bg1"/>
                </a:solidFill>
              </a:rPr>
              <a:t>1</a:t>
            </a:r>
            <a:r>
              <a:rPr lang="en-IN" sz="3600" dirty="0">
                <a:solidFill>
                  <a:schemeClr val="bg1"/>
                </a:solidFill>
              </a:rPr>
              <a:t> and RRRR*</a:t>
            </a:r>
            <a:r>
              <a:rPr lang="en-IN" sz="3600" baseline="300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IN" sz="3600" baseline="30000" dirty="0">
                <a:solidFill>
                  <a:schemeClr val="bg1"/>
                </a:solidFill>
              </a:rPr>
              <a:t>1</a:t>
            </a:r>
            <a:r>
              <a:rPr lang="en-IN" sz="3600" dirty="0">
                <a:solidFill>
                  <a:schemeClr val="bg1"/>
                </a:solidFill>
              </a:rPr>
              <a:t> Department of Chemical Engineering, Indian Institute of Technology Guwahati, Guwahati, Assam-781039, India</a:t>
            </a:r>
          </a:p>
          <a:p>
            <a:pPr algn="ctr"/>
            <a:r>
              <a:rPr lang="en-IN" sz="3600" baseline="30000" dirty="0">
                <a:solidFill>
                  <a:schemeClr val="bg1"/>
                </a:solidFill>
              </a:rPr>
              <a:t>2</a:t>
            </a:r>
            <a:r>
              <a:rPr lang="en-IN" sz="3600" dirty="0">
                <a:solidFill>
                  <a:schemeClr val="bg1"/>
                </a:solidFill>
              </a:rPr>
              <a:t>Department of </a:t>
            </a:r>
            <a:r>
              <a:rPr lang="en-IN" sz="3600" dirty="0" err="1">
                <a:solidFill>
                  <a:schemeClr val="bg1"/>
                </a:solidFill>
              </a:rPr>
              <a:t>Biobased</a:t>
            </a:r>
            <a:r>
              <a:rPr lang="en-IN" sz="3600" dirty="0">
                <a:solidFill>
                  <a:schemeClr val="bg1"/>
                </a:solidFill>
              </a:rPr>
              <a:t> Materials Science, Graduate School of Science and Technology,</a:t>
            </a:r>
          </a:p>
          <a:p>
            <a:pPr algn="ctr"/>
            <a:r>
              <a:rPr lang="en-IN" sz="3600" dirty="0">
                <a:solidFill>
                  <a:schemeClr val="bg1"/>
                </a:solidFill>
              </a:rPr>
              <a:t>Kyoto Institute of Technology, </a:t>
            </a:r>
            <a:r>
              <a:rPr lang="en-IN" sz="3600" dirty="0" err="1">
                <a:solidFill>
                  <a:schemeClr val="bg1"/>
                </a:solidFill>
              </a:rPr>
              <a:t>Matsugasaki</a:t>
            </a:r>
            <a:r>
              <a:rPr lang="en-IN" sz="3600" dirty="0">
                <a:solidFill>
                  <a:schemeClr val="bg1"/>
                </a:solidFill>
              </a:rPr>
              <a:t>, Sakyo-</a:t>
            </a:r>
            <a:r>
              <a:rPr lang="en-IN" sz="3600" dirty="0" err="1">
                <a:solidFill>
                  <a:schemeClr val="bg1"/>
                </a:solidFill>
              </a:rPr>
              <a:t>ku</a:t>
            </a:r>
            <a:r>
              <a:rPr lang="en-IN" sz="3600" dirty="0">
                <a:solidFill>
                  <a:schemeClr val="bg1"/>
                </a:solidFill>
              </a:rPr>
              <a:t>, Kyoto 606-8585, Japan</a:t>
            </a:r>
          </a:p>
          <a:p>
            <a:pPr algn="ctr"/>
            <a:r>
              <a:rPr lang="en-IN" sz="3600" dirty="0">
                <a:solidFill>
                  <a:schemeClr val="bg1"/>
                </a:solidFill>
              </a:rPr>
              <a:t>* Corresponding author, </a:t>
            </a:r>
            <a:r>
              <a:rPr lang="en-IN" sz="3600" dirty="0" err="1">
                <a:solidFill>
                  <a:schemeClr val="bg1"/>
                </a:solidFill>
              </a:rPr>
              <a:t>e-mail:rrrrr@iitg.ernet.in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95055" y="6131719"/>
            <a:ext cx="31614915" cy="5128143"/>
          </a:xfrm>
          <a:prstGeom prst="roundRect">
            <a:avLst>
              <a:gd name="adj" fmla="val 9325"/>
            </a:avLst>
          </a:prstGeom>
          <a:solidFill>
            <a:schemeClr val="tx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4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54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495055" y="11506037"/>
            <a:ext cx="31614915" cy="10094282"/>
          </a:xfrm>
          <a:prstGeom prst="roundRect">
            <a:avLst>
              <a:gd name="adj" fmla="val 6010"/>
            </a:avLst>
          </a:prstGeom>
          <a:solidFill>
            <a:schemeClr val="tx1"/>
          </a:solidFill>
          <a:ln w="76200" cap="sq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54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54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5"/>
          <p:cNvSpPr/>
          <p:nvPr userDrawn="1"/>
        </p:nvSpPr>
        <p:spPr>
          <a:xfrm>
            <a:off x="437916" y="21899977"/>
            <a:ext cx="31614914" cy="20807742"/>
          </a:xfrm>
          <a:prstGeom prst="roundRect">
            <a:avLst>
              <a:gd name="adj" fmla="val 2191"/>
            </a:avLst>
          </a:prstGeom>
          <a:solidFill>
            <a:schemeClr val="tx1"/>
          </a:solidFill>
          <a:ln w="76200" cap="sq">
            <a:solidFill>
              <a:schemeClr val="accent5">
                <a:lumMod val="40000"/>
                <a:lumOff val="60000"/>
              </a:schemeClr>
            </a:solidFill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54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54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CA4040-D729-4E45-A460-EA0F7C0DE1DF}"/>
              </a:ext>
            </a:extLst>
          </p:cNvPr>
          <p:cNvGrpSpPr/>
          <p:nvPr userDrawn="1"/>
        </p:nvGrpSpPr>
        <p:grpSpPr>
          <a:xfrm>
            <a:off x="45244" y="736148"/>
            <a:ext cx="4884189" cy="5097766"/>
            <a:chOff x="245387" y="736148"/>
            <a:chExt cx="4884189" cy="50977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B4F1CE-67ED-421E-AB3F-F996D15A2B57}"/>
                </a:ext>
              </a:extLst>
            </p:cNvPr>
            <p:cNvSpPr txBox="1"/>
            <p:nvPr userDrawn="1"/>
          </p:nvSpPr>
          <p:spPr>
            <a:xfrm>
              <a:off x="245387" y="4725918"/>
              <a:ext cx="48841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rgbClr val="002060"/>
                  </a:solidFill>
                  <a:latin typeface="Bahnschrift SemiBold SemiConden" panose="020B0502040204020203" pitchFamily="34" charset="0"/>
                </a:rPr>
                <a:t>NERC 22</a:t>
              </a:r>
              <a:endParaRPr lang="en-IN" sz="6600" dirty="0">
                <a:solidFill>
                  <a:srgbClr val="002060"/>
                </a:solidFill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F1A25C-FFC0-47CB-8810-F70962FD8C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88" y="736148"/>
              <a:ext cx="4130186" cy="422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173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659107" rtl="0" eaLnBrk="1" latinLnBrk="0" hangingPunct="1">
        <a:spcBef>
          <a:spcPct val="0"/>
        </a:spcBef>
        <a:buNone/>
        <a:defRPr sz="176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2165" indent="-1372165" algn="l" defTabSz="3659107" rtl="0" eaLnBrk="1" latinLnBrk="0" hangingPunct="1">
        <a:spcBef>
          <a:spcPct val="20000"/>
        </a:spcBef>
        <a:buFont typeface="Arial" pitchFamily="34" charset="0"/>
        <a:buChar char="•"/>
        <a:defRPr sz="12805" kern="1200">
          <a:solidFill>
            <a:schemeClr val="tx1"/>
          </a:solidFill>
          <a:latin typeface="+mn-lt"/>
          <a:ea typeface="+mn-ea"/>
          <a:cs typeface="+mn-cs"/>
        </a:defRPr>
      </a:lvl1pPr>
      <a:lvl2pPr marL="2973025" indent="-1143471" algn="l" defTabSz="3659107" rtl="0" eaLnBrk="1" latinLnBrk="0" hangingPunct="1">
        <a:spcBef>
          <a:spcPct val="20000"/>
        </a:spcBef>
        <a:buFont typeface="Arial" pitchFamily="34" charset="0"/>
        <a:buChar char="–"/>
        <a:defRPr sz="11238" kern="1200">
          <a:solidFill>
            <a:schemeClr val="tx1"/>
          </a:solidFill>
          <a:latin typeface="+mn-lt"/>
          <a:ea typeface="+mn-ea"/>
          <a:cs typeface="+mn-cs"/>
        </a:defRPr>
      </a:lvl2pPr>
      <a:lvl3pPr marL="4573884" indent="-914777" algn="l" defTabSz="3659107" rtl="0" eaLnBrk="1" latinLnBrk="0" hangingPunct="1">
        <a:spcBef>
          <a:spcPct val="20000"/>
        </a:spcBef>
        <a:buFont typeface="Arial" pitchFamily="34" charset="0"/>
        <a:buChar char="•"/>
        <a:defRPr sz="9604" kern="1200">
          <a:solidFill>
            <a:schemeClr val="tx1"/>
          </a:solidFill>
          <a:latin typeface="+mn-lt"/>
          <a:ea typeface="+mn-ea"/>
          <a:cs typeface="+mn-cs"/>
        </a:defRPr>
      </a:lvl3pPr>
      <a:lvl4pPr marL="6403437" indent="-914777" algn="l" defTabSz="3659107" rtl="0" eaLnBrk="1" latinLnBrk="0" hangingPunct="1">
        <a:spcBef>
          <a:spcPct val="20000"/>
        </a:spcBef>
        <a:buFont typeface="Arial" pitchFamily="34" charset="0"/>
        <a:buChar char="–"/>
        <a:defRPr sz="8037" kern="1200">
          <a:solidFill>
            <a:schemeClr val="tx1"/>
          </a:solidFill>
          <a:latin typeface="+mn-lt"/>
          <a:ea typeface="+mn-ea"/>
          <a:cs typeface="+mn-cs"/>
        </a:defRPr>
      </a:lvl4pPr>
      <a:lvl5pPr marL="8232991" indent="-914777" algn="l" defTabSz="3659107" rtl="0" eaLnBrk="1" latinLnBrk="0" hangingPunct="1">
        <a:spcBef>
          <a:spcPct val="20000"/>
        </a:spcBef>
        <a:buFont typeface="Arial" pitchFamily="34" charset="0"/>
        <a:buChar char="»"/>
        <a:defRPr sz="8037" kern="1200">
          <a:solidFill>
            <a:schemeClr val="tx1"/>
          </a:solidFill>
          <a:latin typeface="+mn-lt"/>
          <a:ea typeface="+mn-ea"/>
          <a:cs typeface="+mn-cs"/>
        </a:defRPr>
      </a:lvl5pPr>
      <a:lvl6pPr marL="10062544" indent="-914777" algn="l" defTabSz="3659107" rtl="0" eaLnBrk="1" latinLnBrk="0" hangingPunct="1">
        <a:spcBef>
          <a:spcPct val="20000"/>
        </a:spcBef>
        <a:buFont typeface="Arial" pitchFamily="34" charset="0"/>
        <a:buChar char="•"/>
        <a:defRPr sz="8037" kern="1200">
          <a:solidFill>
            <a:schemeClr val="tx1"/>
          </a:solidFill>
          <a:latin typeface="+mn-lt"/>
          <a:ea typeface="+mn-ea"/>
          <a:cs typeface="+mn-cs"/>
        </a:defRPr>
      </a:lvl6pPr>
      <a:lvl7pPr marL="11892098" indent="-914777" algn="l" defTabSz="3659107" rtl="0" eaLnBrk="1" latinLnBrk="0" hangingPunct="1">
        <a:spcBef>
          <a:spcPct val="20000"/>
        </a:spcBef>
        <a:buFont typeface="Arial" pitchFamily="34" charset="0"/>
        <a:buChar char="•"/>
        <a:defRPr sz="8037" kern="1200">
          <a:solidFill>
            <a:schemeClr val="tx1"/>
          </a:solidFill>
          <a:latin typeface="+mn-lt"/>
          <a:ea typeface="+mn-ea"/>
          <a:cs typeface="+mn-cs"/>
        </a:defRPr>
      </a:lvl7pPr>
      <a:lvl8pPr marL="13721651" indent="-914777" algn="l" defTabSz="3659107" rtl="0" eaLnBrk="1" latinLnBrk="0" hangingPunct="1">
        <a:spcBef>
          <a:spcPct val="20000"/>
        </a:spcBef>
        <a:buFont typeface="Arial" pitchFamily="34" charset="0"/>
        <a:buChar char="•"/>
        <a:defRPr sz="8037" kern="1200">
          <a:solidFill>
            <a:schemeClr val="tx1"/>
          </a:solidFill>
          <a:latin typeface="+mn-lt"/>
          <a:ea typeface="+mn-ea"/>
          <a:cs typeface="+mn-cs"/>
        </a:defRPr>
      </a:lvl8pPr>
      <a:lvl9pPr marL="15551205" indent="-914777" algn="l" defTabSz="3659107" rtl="0" eaLnBrk="1" latinLnBrk="0" hangingPunct="1">
        <a:spcBef>
          <a:spcPct val="20000"/>
        </a:spcBef>
        <a:buFont typeface="Arial" pitchFamily="34" charset="0"/>
        <a:buChar char="•"/>
        <a:defRPr sz="80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9107" rtl="0" eaLnBrk="1" latinLnBrk="0" hangingPunct="1">
        <a:defRPr sz="7220" kern="1200">
          <a:solidFill>
            <a:schemeClr val="tx1"/>
          </a:solidFill>
          <a:latin typeface="+mn-lt"/>
          <a:ea typeface="+mn-ea"/>
          <a:cs typeface="+mn-cs"/>
        </a:defRPr>
      </a:lvl1pPr>
      <a:lvl2pPr marL="1829553" algn="l" defTabSz="3659107" rtl="0" eaLnBrk="1" latinLnBrk="0" hangingPunct="1">
        <a:defRPr sz="7220" kern="1200">
          <a:solidFill>
            <a:schemeClr val="tx1"/>
          </a:solidFill>
          <a:latin typeface="+mn-lt"/>
          <a:ea typeface="+mn-ea"/>
          <a:cs typeface="+mn-cs"/>
        </a:defRPr>
      </a:lvl2pPr>
      <a:lvl3pPr marL="3659107" algn="l" defTabSz="3659107" rtl="0" eaLnBrk="1" latinLnBrk="0" hangingPunct="1">
        <a:defRPr sz="7220" kern="1200">
          <a:solidFill>
            <a:schemeClr val="tx1"/>
          </a:solidFill>
          <a:latin typeface="+mn-lt"/>
          <a:ea typeface="+mn-ea"/>
          <a:cs typeface="+mn-cs"/>
        </a:defRPr>
      </a:lvl3pPr>
      <a:lvl4pPr marL="5488661" algn="l" defTabSz="3659107" rtl="0" eaLnBrk="1" latinLnBrk="0" hangingPunct="1">
        <a:defRPr sz="7220" kern="1200">
          <a:solidFill>
            <a:schemeClr val="tx1"/>
          </a:solidFill>
          <a:latin typeface="+mn-lt"/>
          <a:ea typeface="+mn-ea"/>
          <a:cs typeface="+mn-cs"/>
        </a:defRPr>
      </a:lvl4pPr>
      <a:lvl5pPr marL="7318214" algn="l" defTabSz="3659107" rtl="0" eaLnBrk="1" latinLnBrk="0" hangingPunct="1">
        <a:defRPr sz="7220" kern="1200">
          <a:solidFill>
            <a:schemeClr val="tx1"/>
          </a:solidFill>
          <a:latin typeface="+mn-lt"/>
          <a:ea typeface="+mn-ea"/>
          <a:cs typeface="+mn-cs"/>
        </a:defRPr>
      </a:lvl5pPr>
      <a:lvl6pPr marL="9147768" algn="l" defTabSz="3659107" rtl="0" eaLnBrk="1" latinLnBrk="0" hangingPunct="1">
        <a:defRPr sz="72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7321" algn="l" defTabSz="3659107" rtl="0" eaLnBrk="1" latinLnBrk="0" hangingPunct="1">
        <a:defRPr sz="72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6875" algn="l" defTabSz="3659107" rtl="0" eaLnBrk="1" latinLnBrk="0" hangingPunct="1">
        <a:defRPr sz="72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6428" algn="l" defTabSz="3659107" rtl="0" eaLnBrk="1" latinLnBrk="0" hangingPunct="1">
        <a:defRPr sz="7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07">
          <p15:clr>
            <a:srgbClr val="F26B43"/>
          </p15:clr>
        </p15:guide>
        <p15:guide id="2" pos="102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78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92CDD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7758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Bahnschrift SemiBold SemiConden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IITG</cp:lastModifiedBy>
  <cp:revision>345</cp:revision>
  <dcterms:created xsi:type="dcterms:W3CDTF">2012-11-06T11:38:31Z</dcterms:created>
  <dcterms:modified xsi:type="dcterms:W3CDTF">2022-03-25T05:59:49Z</dcterms:modified>
</cp:coreProperties>
</file>