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  <p:sldMasterId id="2147483697" r:id="rId3"/>
    <p:sldMasterId id="2147483709" r:id="rId4"/>
  </p:sldMasterIdLst>
  <p:notesMasterIdLst>
    <p:notesMasterId r:id="rId14"/>
  </p:notesMasterIdLst>
  <p:sldIdLst>
    <p:sldId id="261" r:id="rId5"/>
    <p:sldId id="256" r:id="rId6"/>
    <p:sldId id="262" r:id="rId7"/>
    <p:sldId id="264" r:id="rId8"/>
    <p:sldId id="263" r:id="rId9"/>
    <p:sldId id="257" r:id="rId10"/>
    <p:sldId id="259" r:id="rId11"/>
    <p:sldId id="258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FFCC66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079F5-4A20-44B5-BFAC-0B14E2713F81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B4EDE-60F9-4B1B-80BD-B4FF70B8A1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3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433880"/>
            <a:ext cx="7177135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1655519"/>
            <a:ext cx="717713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ED38B126-F850-4970-96DD-0124EC76CD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062753"/>
            <a:ext cx="878916" cy="1017332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4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8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152421"/>
            <a:ext cx="7210395" cy="818091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174129"/>
            <a:ext cx="7210395" cy="127801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152422"/>
            <a:ext cx="865613" cy="818092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91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2699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2699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59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272507"/>
            <a:ext cx="3523766" cy="21796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752655"/>
            <a:ext cx="3355521" cy="519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272507"/>
            <a:ext cx="3525044" cy="21796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37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3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19"/>
            <a:ext cx="8246070" cy="3054101"/>
          </a:xfrm>
        </p:spPr>
        <p:txBody>
          <a:bodyPr/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752655"/>
            <a:ext cx="4206252" cy="26994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76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564921"/>
            <a:ext cx="7210393" cy="8107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752656"/>
            <a:ext cx="4069387" cy="26994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752655"/>
            <a:ext cx="2907192" cy="269948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9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457198"/>
            <a:ext cx="7210394" cy="269218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3877188"/>
            <a:ext cx="7210397" cy="46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57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57198"/>
            <a:ext cx="7210394" cy="269456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865613" cy="818092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223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2740034"/>
            <a:ext cx="611743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5166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3975112"/>
            <a:ext cx="7210397" cy="37669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05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564921"/>
            <a:ext cx="7218720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267005"/>
            <a:ext cx="2287277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752655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267005"/>
            <a:ext cx="2297430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752655"/>
            <a:ext cx="230251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267005"/>
            <a:ext cx="2302519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1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564921"/>
            <a:ext cx="7210395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3655324"/>
            <a:ext cx="2287279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223127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3655323"/>
            <a:ext cx="2300473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223127"/>
            <a:ext cx="22976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3655321"/>
            <a:ext cx="2300672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844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09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6087155" y="1402046"/>
            <a:ext cx="3830241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457198"/>
            <a:ext cx="805352" cy="3265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457198"/>
            <a:ext cx="6652503" cy="39949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452141"/>
            <a:ext cx="2057400" cy="273844"/>
          </a:xfr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452141"/>
            <a:ext cx="45951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048975"/>
            <a:ext cx="865613" cy="818092"/>
          </a:xfrm>
        </p:spPr>
        <p:txBody>
          <a:bodyPr anchor="t"/>
          <a:lstStyle>
            <a:lvl1pPr algn="ctr">
              <a:defRPr/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E:\websites\free-power-point-templates\2012\logos.png">
            <a:extLst>
              <a:ext uri="{FF2B5EF4-FFF2-40B4-BE49-F238E27FC236}">
                <a16:creationId xmlns:a16="http://schemas.microsoft.com/office/drawing/2014/main" id="{96186BAA-8BC3-4C0A-9455-FE38538E17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02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7405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4CA3-7064-4A48-9F8C-FE7B82347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1F4EF-DAC6-4B85-A956-7D160510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CFDD-C5A6-4EC5-981B-295256E0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3F4B0-6811-4B33-AC4A-DC386610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2F527-EE2B-4EAF-87C1-25E23C20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67476-4DAF-4CD0-89B4-07BAD8A7697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096950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CD7C-BCA2-40C5-984A-1077D6AE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3674F-D5F7-450C-B2AA-6F393463B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B1317-F254-45E5-9346-25F9240A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9F2FF-FB82-45F2-B738-6EBB9B79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75C1B-3F5B-476E-AE45-8B3B86CF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3A08E-050C-4817-9009-7320D814D3B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014830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62C3-D371-4C93-B2BD-32C7A40A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204A5-5261-4A01-A657-055BEBE4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F38A5-2CA9-47D2-978D-9085DDDF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F2F62-1565-497B-A00F-19483738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9DBCA-E2E5-402B-97A6-9BC30280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1B61D-0FFE-4F50-8C8C-31176564D02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53269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EC78-6768-484F-BE5E-A6067724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BC90-C431-4E54-AF11-BEF7E3A47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DC8DF-E54E-4840-B294-08DDB608C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066F5-A181-490D-AB99-795AA700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717E4-3D5C-433A-A5D4-BCDDCDA5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A3C17-2974-4CF3-850C-231236EE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69078-EBC5-4BAB-BC66-946DB7958FD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57641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5DCF-095D-4E3B-9828-CAC1AA1F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753DA-8EDD-4ABA-8D85-6402C6E25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4EE9F-04AC-44C9-AE1B-2BF0B9021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DA4D8-9BB3-4C84-89DD-749A2A271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6F57B-6144-4B50-BB27-A70DAAB9C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8DF7C-0979-47BF-A6FE-A9D121DC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28A08-3691-4067-9A4D-246F73F6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89295-F82B-41D1-B03F-730A02C5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F0B8D-74FF-48F7-A4C3-6AFDB922555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966642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9180-85D7-4F0B-A2BA-45AD2F99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351D9-7E26-4CA6-9A3C-59E4BBFE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17FBF-B40A-466F-A875-7FFD871D9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2841C-7575-43FE-8E52-99996182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2F1B0-E00F-426D-81DC-3E794E1090B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911508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4AB39-71C5-4B39-95A1-12C4A25D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444E7-43FC-4649-9CB0-C7DADC93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F88B9-165A-4E3C-B21D-BEDFF76A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6B863-DEE4-4BD8-99AB-EB0FDAE8075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281508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C4B1-1E08-41D7-A85C-94872E9C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2EBE-C532-454D-959F-A5B6D8E1F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CA48C-38BE-448A-A3C0-B91C69F67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CCB58-7AB2-482D-9AA1-9DBFF204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AE4C4-43B9-4FD2-9318-BBB40C8D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44E1D-C778-4B76-8A6C-77291631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E8D5B-AB37-4D36-B9D3-5AFBD78C551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729664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E31A-27AD-4646-94E0-DA685ECA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74FFE-F438-4480-B09F-3344BE482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80279-CF62-49CF-AE1A-D25B27F84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0FFCB-9E37-4525-A3F4-9A089A4D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32A48-E440-43F0-94BC-F461B27D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2C6A0-88D7-4D97-A5E1-B74F70BA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F3ABB-6B6C-4BCC-BC74-E775516CBE7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407202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76BE-CC38-4FA5-AE2A-98E2980E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40C28-A677-4852-BFEA-CB2C6A515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AE12A-704D-40DB-9094-728278E7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5C9A-8766-41CE-8E07-6EB7A083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315CD-77D8-45EB-A3D4-EF167D3C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1C1C1-80E8-4F0A-9200-A4B67AD8A21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490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B5E5B-2912-478A-BC30-088C95001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6801D-D176-426E-B97A-1326855F0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098F0-4536-431E-B3BE-0E023E66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9E00-3CCB-48CD-909F-8C8C003C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7A7A-388F-480E-902E-7108D853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13BD1-5965-4D2B-A1C0-F78D99553BD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917121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0571-2F48-447B-9757-EB0C10D78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7B08F-4DDD-467E-A76E-E699FE8E5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1D9D9-460C-404A-9F81-12D0051D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6B619-8FB2-430D-B7F2-8441211A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0F3E-DB42-4043-8C80-84EAEB4A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F505D-C805-4129-A80D-D0C55DF026E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209174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1D5B-D62C-4386-9874-DC720B32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1BD7-47CF-4DC2-A581-603D7CDF0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06297-0A0B-4396-ADBA-28B32AAF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8175B-A545-43D1-BC12-8DE4FF45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C6A48-3B4B-41E0-852F-2788C3BB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A719B5-63CA-4552-AA3F-AAC7DF08D89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186229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6137-6A7C-4DD4-8AC7-BA1E30C8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1F3CB-FC2D-4053-A79E-CB9475450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AF66-BB7B-45DC-A222-F8771AD2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9046-7DCA-4E2C-B6BB-EC850E05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D3944-7937-426B-A23B-6A77CD56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54F74-93D1-4CE4-9341-FC5D19B5ADD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52699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4BF7-2F73-4F4A-BE4F-07567969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EE68F-E803-4FBE-855C-9CE16BE57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28602-30EE-4188-8690-92A07394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2A60E-4108-41DB-9B14-B57E131C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DD279-47E7-4951-83EF-92C7C263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167F5-87B2-47E1-A7E2-C23B7AAF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D7DDAB-7FCB-4D9F-907A-33994B9398A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724472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1153-12D4-443A-B3F2-A31BBC06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99F11-2604-483E-9176-C4D63E5F3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FC64C-2937-42B4-A78B-60F3A31E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12945-6223-424C-A5C0-6FCD1F080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30414-EA0F-4485-92B4-9BDCF2053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1696D-3959-465C-8C57-2099AECF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05761-F6FD-47DF-94EC-B2BD69A5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90074-F7B3-498D-8B7F-5011B496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13F168-7C46-455E-8B24-27D753796AC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677707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9EB8-96FE-4036-AF16-D9B96108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6E251-FE19-4A84-A423-6CD6EB1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C3A02-E1C8-48C1-A5C2-B66076BE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DF61A-167B-4A90-93CB-F03814E3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914697-42D4-4464-86C8-AD031F5ED59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324435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D336B-B89F-41D5-A446-5042D5F6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3DC15-9628-41B2-88D2-6A9ED035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70D96-E8D3-4E67-9C55-075D836C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846E3-80F9-48D8-A7AE-AB355ACD953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319089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31DC-8A5F-498A-80FC-8178BC71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9AA48-823B-40C8-9EFD-3AEADD13D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C0180-E151-44E9-BF4C-D37994E6B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7F2F9-3092-401F-B478-5DC909AD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CFDFE-23A8-45F4-AFEB-DCD161B1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F7B67-D3AC-4D23-B755-1D9C1CFD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23B1C-2F04-4E0A-A661-8245E6D0185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52260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58FC-33E7-40D8-BE1C-AEACA19C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321EC-9BDE-4715-A493-5C30F89D9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C71F9-A9ED-490C-8C9C-64C602FAC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86080-E996-4A03-B2ED-8BB033CB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176D3-79B0-46C0-9F8B-660FA407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11CD1-1D89-4974-A6F7-DF09F4E9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DD002-6F30-4431-936A-4C00C06B6F5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0862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0A76-1CA1-4756-BD85-649E1A85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8DC96-007A-4571-AE99-23B3A85A3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72EDB-0F80-4EF3-A8B8-4452C9CF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FBA50-80F5-4E1C-9130-39DD6B1E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FFCC-323F-4329-AD7F-4A2270C3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3FC69-337E-4222-AF5E-9842AB4079A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072389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A801F-F68F-4748-8C5F-1B8AB7DB2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341DF-44D8-4894-A534-9AAF22707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A52B2-7415-434C-9E94-1445CBA3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95D66-C007-48BA-B643-A88EC4F1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16747-96FA-499C-8A40-321A1A22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17A8F-D605-456A-84C4-64315537901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4532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786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86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564921"/>
            <a:ext cx="865613" cy="81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87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14F3194-3677-4D16-9116-A83152814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4C5CD1F-8E3D-45D8-84EF-02A8B2B9A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D3F5CCF-21FC-4606-9EA5-080DD2E0CE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9B6BE53-B555-4C99-96C9-35945370CF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482A651-04D3-49F5-9A86-EC430D2381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8949EE3D-A526-447F-885C-34D1A71B073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5607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7B82C4-8A9E-4526-ADAE-9AF3E96AD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5990498-7D12-4833-993B-AE613D24B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584ABB8-D0D9-46C3-8832-02BEBBEA0C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2179673-6D52-467C-AF9B-3BB9B89C81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CAEC05A-3D85-4133-AA40-E11F7B5B69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C027DF31-2156-405C-BE77-FA6B190FA1A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4671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A2E6-A05E-40A8-9F2F-C71789DA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dobe Garamond Pro Bold" panose="02020702060506020403" pitchFamily="18" charset="0"/>
              </a:rPr>
              <a:t>SMART FARMING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F7E48-390D-450F-B1D2-0C82488A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66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0404-0802-428C-B34D-E3A995CF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0B229-CFFB-4F4C-9E82-A57A5FCBB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2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>
            <a:extLst>
              <a:ext uri="{FF2B5EF4-FFF2-40B4-BE49-F238E27FC236}">
                <a16:creationId xmlns:a16="http://schemas.microsoft.com/office/drawing/2014/main" id="{77BC6D32-96F6-4BBB-A6F9-C2898B43BF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5953" y="4137422"/>
            <a:ext cx="3995738" cy="485775"/>
          </a:xfrm>
        </p:spPr>
        <p:txBody>
          <a:bodyPr anchor="ctr"/>
          <a:lstStyle/>
          <a:p>
            <a:r>
              <a:rPr lang="es-UY" altLang="en-US" sz="3600">
                <a:solidFill>
                  <a:srgbClr val="006600"/>
                </a:solidFill>
              </a:rPr>
              <a:t>Presentation Title</a:t>
            </a:r>
            <a:endParaRPr lang="es-ES" altLang="en-US" sz="360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Rectangle 173">
            <a:extLst>
              <a:ext uri="{FF2B5EF4-FFF2-40B4-BE49-F238E27FC236}">
                <a16:creationId xmlns:a16="http://schemas.microsoft.com/office/drawing/2014/main" id="{790EB78A-598F-4947-B5BE-E4E198B27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87" y="3543301"/>
            <a:ext cx="4806554" cy="43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defTabSz="685800" fontAlgn="base">
              <a:lnSpc>
                <a:spcPct val="90000"/>
              </a:lnSpc>
              <a:spcAft>
                <a:spcPct val="0"/>
              </a:spcAft>
            </a:pPr>
            <a:r>
              <a:rPr lang="es-ES" altLang="en-US" sz="3300" b="1" dirty="0" err="1">
                <a:solidFill>
                  <a:srgbClr val="FFFFFF"/>
                </a:solidFill>
              </a:rPr>
              <a:t>Presentation</a:t>
            </a:r>
            <a:r>
              <a:rPr lang="es-ES" altLang="en-US" sz="3300" b="1" dirty="0">
                <a:solidFill>
                  <a:srgbClr val="FFFFFF"/>
                </a:solidFill>
              </a:rPr>
              <a:t> </a:t>
            </a:r>
            <a:r>
              <a:rPr lang="es-ES" altLang="en-US" sz="3300" b="1" dirty="0" err="1">
                <a:solidFill>
                  <a:srgbClr val="FFFFFF"/>
                </a:solidFill>
              </a:rPr>
              <a:t>Title</a:t>
            </a:r>
            <a:endParaRPr lang="es-ES" altLang="en-US" sz="3300" b="1" dirty="0">
              <a:solidFill>
                <a:srgbClr val="FFFFFF"/>
              </a:solidFill>
            </a:endParaRPr>
          </a:p>
        </p:txBody>
      </p:sp>
      <p:sp>
        <p:nvSpPr>
          <p:cNvPr id="2225" name="Rectangle 177">
            <a:extLst>
              <a:ext uri="{FF2B5EF4-FFF2-40B4-BE49-F238E27FC236}">
                <a16:creationId xmlns:a16="http://schemas.microsoft.com/office/drawing/2014/main" id="{8367E631-6A7B-43B0-B8CE-DEF26D19E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87" y="4030266"/>
            <a:ext cx="4024313" cy="43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defTabSz="685800" fontAlgn="base">
              <a:lnSpc>
                <a:spcPct val="90000"/>
              </a:lnSpc>
              <a:spcAft>
                <a:spcPct val="0"/>
              </a:spcAft>
            </a:pPr>
            <a:r>
              <a:rPr lang="es-ES" altLang="en-US" sz="1500" b="1" dirty="0" err="1">
                <a:solidFill>
                  <a:srgbClr val="FFFFFF"/>
                </a:solidFill>
              </a:rPr>
              <a:t>Your</a:t>
            </a:r>
            <a:r>
              <a:rPr lang="es-ES" altLang="en-US" sz="1500" b="1" dirty="0">
                <a:solidFill>
                  <a:srgbClr val="FFFFFF"/>
                </a:solidFill>
              </a:rPr>
              <a:t> </a:t>
            </a:r>
            <a:r>
              <a:rPr lang="es-ES" altLang="en-US" sz="1500" b="1" dirty="0" err="1">
                <a:solidFill>
                  <a:srgbClr val="FFFFFF"/>
                </a:solidFill>
              </a:rPr>
              <a:t>contact</a:t>
            </a:r>
            <a:r>
              <a:rPr lang="es-ES" altLang="en-US" sz="1500" b="1" dirty="0">
                <a:solidFill>
                  <a:srgbClr val="FFFFFF"/>
                </a:solidFill>
              </a:rPr>
              <a:t> </a:t>
            </a:r>
            <a:r>
              <a:rPr lang="es-ES" altLang="en-US" sz="1500" b="1" dirty="0" err="1">
                <a:solidFill>
                  <a:srgbClr val="FFFFFF"/>
                </a:solidFill>
              </a:rPr>
              <a:t>information</a:t>
            </a:r>
            <a:endParaRPr lang="es-ES" altLang="en-US" sz="15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7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800</TotalTime>
  <Words>62</Words>
  <Application>Microsoft Office PowerPoint</Application>
  <PresentationFormat>On-screen Show (16:9)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Adobe Garamond Pro Bold</vt:lpstr>
      <vt:lpstr>Arial</vt:lpstr>
      <vt:lpstr>Calibri</vt:lpstr>
      <vt:lpstr>Trebuchet MS</vt:lpstr>
      <vt:lpstr>Office Theme</vt:lpstr>
      <vt:lpstr>Berlin</vt:lpstr>
      <vt:lpstr>Diseño predeterminado</vt:lpstr>
      <vt:lpstr>1_Diseño predeterminado</vt:lpstr>
      <vt:lpstr>SMART FARMING</vt:lpstr>
      <vt:lpstr>Click to edit  Master title style</vt:lpstr>
      <vt:lpstr>PowerPoint Presentation</vt:lpstr>
      <vt:lpstr>Presentation Title</vt:lpstr>
      <vt:lpstr>PowerPoint Presentation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Anushant Bhushan</cp:lastModifiedBy>
  <cp:revision>124</cp:revision>
  <dcterms:created xsi:type="dcterms:W3CDTF">2013-08-21T19:17:07Z</dcterms:created>
  <dcterms:modified xsi:type="dcterms:W3CDTF">2018-11-14T17:37:15Z</dcterms:modified>
</cp:coreProperties>
</file>