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9" r:id="rId2"/>
  </p:sldMasterIdLst>
  <p:notesMasterIdLst>
    <p:notesMasterId r:id="rId15"/>
  </p:notesMasterIdLst>
  <p:sldIdLst>
    <p:sldId id="264" r:id="rId3"/>
    <p:sldId id="256" r:id="rId4"/>
    <p:sldId id="262" r:id="rId5"/>
    <p:sldId id="265" r:id="rId6"/>
    <p:sldId id="267" r:id="rId7"/>
    <p:sldId id="266" r:id="rId8"/>
    <p:sldId id="268" r:id="rId9"/>
    <p:sldId id="269" r:id="rId10"/>
    <p:sldId id="270" r:id="rId11"/>
    <p:sldId id="272" r:id="rId12"/>
    <p:sldId id="271" r:id="rId13"/>
    <p:sldId id="273"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21" autoAdjust="0"/>
    <p:restoredTop sz="94660"/>
  </p:normalViewPr>
  <p:slideViewPr>
    <p:cSldViewPr>
      <p:cViewPr>
        <p:scale>
          <a:sx n="100" d="100"/>
          <a:sy n="100" d="100"/>
        </p:scale>
        <p:origin x="-528" y="6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079F5-4A20-44B5-BFAC-0B14E2713F81}" type="datetimeFigureOut">
              <a:rPr lang="en-US" smtClean="0"/>
              <a:pPr/>
              <a:t>11/16/2018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B4EDE-60F9-4B1B-80BD-B4FF70B8A152}" type="slidenum">
              <a:rPr lang="en-US" smtClean="0"/>
              <a:pPr/>
              <a:t>‹#›</a:t>
            </a:fld>
            <a:endParaRPr lang="en-US"/>
          </a:p>
        </p:txBody>
      </p:sp>
    </p:spTree>
    <p:extLst>
      <p:ext uri="{BB962C8B-B14F-4D97-AF65-F5344CB8AC3E}">
        <p14:creationId xmlns="" xmlns:p14="http://schemas.microsoft.com/office/powerpoint/2010/main" val="256942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433880"/>
            <a:ext cx="7177135" cy="1221640"/>
          </a:xfrm>
          <a:noFill/>
          <a:effectLst>
            <a:outerShdw blurRad="50800" dist="38100" dir="2700000" algn="tl" rotWithShape="0">
              <a:prstClr val="black">
                <a:alpha val="40000"/>
              </a:prstClr>
            </a:outerShdw>
          </a:effectLst>
        </p:spPr>
        <p:txBody>
          <a:bodyPr>
            <a:normAutofit/>
          </a:bodyPr>
          <a:lstStyle>
            <a:lvl1pPr algn="r">
              <a:defRPr sz="3600">
                <a:solidFill>
                  <a:schemeClr val="accent6">
                    <a:lumMod val="75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65195" y="1655519"/>
            <a:ext cx="7177135" cy="610820"/>
          </a:xfrm>
        </p:spPr>
        <p:txBody>
          <a:bodyPr>
            <a:normAutofit/>
          </a:bodyPr>
          <a:lstStyle>
            <a:lvl1pPr marL="0" indent="0" algn="r">
              <a:buNone/>
              <a:defRPr sz="2800" b="0" i="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ED38B126-F850-4970-96DD-0124EC76CDCF}"/>
              </a:ext>
            </a:extLst>
          </p:cNvPr>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F80571-2F48-447B-9757-EB0C10D78C0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537B08F-4DDD-467E-A76E-E699FE8E51E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781D9D9-460C-404A-9F81-12D0051D95AD}"/>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 xmlns:a16="http://schemas.microsoft.com/office/drawing/2014/main" id="{4666B619-8FB2-430D-B7F2-8441211A5A80}"/>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 xmlns:a16="http://schemas.microsoft.com/office/drawing/2014/main" id="{59CB0F3E-DB42-4043-8C80-84EAEB4A9DDF}"/>
              </a:ext>
            </a:extLst>
          </p:cNvPr>
          <p:cNvSpPr>
            <a:spLocks noGrp="1"/>
          </p:cNvSpPr>
          <p:nvPr>
            <p:ph type="sldNum" sz="quarter" idx="12"/>
          </p:nvPr>
        </p:nvSpPr>
        <p:spPr/>
        <p:txBody>
          <a:bodyPr/>
          <a:lstStyle>
            <a:lvl1pPr>
              <a:defRPr/>
            </a:lvl1pPr>
          </a:lstStyle>
          <a:p>
            <a:fld id="{3E3F505D-C805-4129-A80D-D0C55DF026E4}" type="slidenum">
              <a:rPr lang="es-ES" altLang="en-US"/>
              <a:pPr/>
              <a:t>‹#›</a:t>
            </a:fld>
            <a:endParaRPr lang="es-ES" altLang="en-US"/>
          </a:p>
        </p:txBody>
      </p:sp>
    </p:spTree>
    <p:extLst>
      <p:ext uri="{BB962C8B-B14F-4D97-AF65-F5344CB8AC3E}">
        <p14:creationId xmlns="" xmlns:p14="http://schemas.microsoft.com/office/powerpoint/2010/main" val="112091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41D5B-D62C-4386-9874-DC720B32BD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CE91BD7-47CF-4DC2-A581-603D7CDF0E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2006297-0A0B-4396-ADBA-28B32AAF64DE}"/>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 xmlns:a16="http://schemas.microsoft.com/office/drawing/2014/main" id="{26B8175B-A545-43D1-BC12-8DE4FF453D99}"/>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 xmlns:a16="http://schemas.microsoft.com/office/drawing/2014/main" id="{746C6A48-3B4B-41E0-852F-2788C3BBE3CC}"/>
              </a:ext>
            </a:extLst>
          </p:cNvPr>
          <p:cNvSpPr>
            <a:spLocks noGrp="1"/>
          </p:cNvSpPr>
          <p:nvPr>
            <p:ph type="sldNum" sz="quarter" idx="12"/>
          </p:nvPr>
        </p:nvSpPr>
        <p:spPr/>
        <p:txBody>
          <a:bodyPr/>
          <a:lstStyle>
            <a:lvl1pPr>
              <a:defRPr/>
            </a:lvl1pPr>
          </a:lstStyle>
          <a:p>
            <a:fld id="{88A719B5-63CA-4552-AA3F-AAC7DF08D890}" type="slidenum">
              <a:rPr lang="es-ES" altLang="en-US"/>
              <a:pPr/>
              <a:t>‹#›</a:t>
            </a:fld>
            <a:endParaRPr lang="es-ES" altLang="en-US"/>
          </a:p>
        </p:txBody>
      </p:sp>
    </p:spTree>
    <p:extLst>
      <p:ext uri="{BB962C8B-B14F-4D97-AF65-F5344CB8AC3E}">
        <p14:creationId xmlns="" xmlns:p14="http://schemas.microsoft.com/office/powerpoint/2010/main" val="61862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996137-6A7C-4DD4-8AC7-BA1E30C8C5B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701F3CB-FC2D-4053-A79E-CB94754509DE}"/>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Edit Master text styles</a:t>
            </a:r>
          </a:p>
        </p:txBody>
      </p:sp>
      <p:sp>
        <p:nvSpPr>
          <p:cNvPr id="4" name="Date Placeholder 3">
            <a:extLst>
              <a:ext uri="{FF2B5EF4-FFF2-40B4-BE49-F238E27FC236}">
                <a16:creationId xmlns="" xmlns:a16="http://schemas.microsoft.com/office/drawing/2014/main" id="{09D2AF66-BB7B-45DC-A222-F8771AD2B5B3}"/>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 xmlns:a16="http://schemas.microsoft.com/office/drawing/2014/main" id="{85939046-7DCA-4E2C-B6BB-EC850E05C5EB}"/>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 xmlns:a16="http://schemas.microsoft.com/office/drawing/2014/main" id="{7B0D3944-7937-426B-A23B-6A77CD56CBC8}"/>
              </a:ext>
            </a:extLst>
          </p:cNvPr>
          <p:cNvSpPr>
            <a:spLocks noGrp="1"/>
          </p:cNvSpPr>
          <p:nvPr>
            <p:ph type="sldNum" sz="quarter" idx="12"/>
          </p:nvPr>
        </p:nvSpPr>
        <p:spPr/>
        <p:txBody>
          <a:bodyPr/>
          <a:lstStyle>
            <a:lvl1pPr>
              <a:defRPr/>
            </a:lvl1pPr>
          </a:lstStyle>
          <a:p>
            <a:fld id="{1E054F74-93D1-4CE4-9341-FC5D19B5ADD4}" type="slidenum">
              <a:rPr lang="es-ES" altLang="en-US"/>
              <a:pPr/>
              <a:t>‹#›</a:t>
            </a:fld>
            <a:endParaRPr lang="es-ES" altLang="en-US"/>
          </a:p>
        </p:txBody>
      </p:sp>
    </p:spTree>
    <p:extLst>
      <p:ext uri="{BB962C8B-B14F-4D97-AF65-F5344CB8AC3E}">
        <p14:creationId xmlns="" xmlns:p14="http://schemas.microsoft.com/office/powerpoint/2010/main" val="29526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8D4BF7-2F73-4F4A-BE4F-075679697F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BDEE68F-E803-4FBE-855C-9CE16BE5732A}"/>
              </a:ext>
            </a:extLst>
          </p:cNvPr>
          <p:cNvSpPr>
            <a:spLocks noGrp="1"/>
          </p:cNvSpPr>
          <p:nvPr>
            <p:ph sz="half" idx="1"/>
          </p:nvPr>
        </p:nvSpPr>
        <p:spPr>
          <a:xfrm>
            <a:off x="457200" y="1200151"/>
            <a:ext cx="4038600" cy="33944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C228602-30EE-4188-8690-92A073942C9D}"/>
              </a:ext>
            </a:extLst>
          </p:cNvPr>
          <p:cNvSpPr>
            <a:spLocks noGrp="1"/>
          </p:cNvSpPr>
          <p:nvPr>
            <p:ph sz="half" idx="2"/>
          </p:nvPr>
        </p:nvSpPr>
        <p:spPr>
          <a:xfrm>
            <a:off x="4648200" y="1200151"/>
            <a:ext cx="4038600" cy="33944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8782A60E-4108-41DB-9B14-B57E131C8851}"/>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 xmlns:a16="http://schemas.microsoft.com/office/drawing/2014/main" id="{03ADD279-47E7-4951-83EF-92C7C2631715}"/>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 xmlns:a16="http://schemas.microsoft.com/office/drawing/2014/main" id="{C8D167F5-87B2-47E1-A7E2-C23B7AAF771C}"/>
              </a:ext>
            </a:extLst>
          </p:cNvPr>
          <p:cNvSpPr>
            <a:spLocks noGrp="1"/>
          </p:cNvSpPr>
          <p:nvPr>
            <p:ph type="sldNum" sz="quarter" idx="12"/>
          </p:nvPr>
        </p:nvSpPr>
        <p:spPr/>
        <p:txBody>
          <a:bodyPr/>
          <a:lstStyle>
            <a:lvl1pPr>
              <a:defRPr/>
            </a:lvl1pPr>
          </a:lstStyle>
          <a:p>
            <a:fld id="{3AD7DDAB-7FCB-4D9F-907A-33994B9398A7}" type="slidenum">
              <a:rPr lang="es-ES" altLang="en-US"/>
              <a:pPr/>
              <a:t>‹#›</a:t>
            </a:fld>
            <a:endParaRPr lang="es-ES" altLang="en-US"/>
          </a:p>
        </p:txBody>
      </p:sp>
    </p:spTree>
    <p:extLst>
      <p:ext uri="{BB962C8B-B14F-4D97-AF65-F5344CB8AC3E}">
        <p14:creationId xmlns="" xmlns:p14="http://schemas.microsoft.com/office/powerpoint/2010/main" val="1972447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AC1153-12D4-443A-B3F2-A31BBC06FB44}"/>
              </a:ext>
            </a:extLst>
          </p:cNvPr>
          <p:cNvSpPr>
            <a:spLocks noGrp="1"/>
          </p:cNvSpPr>
          <p:nvPr>
            <p:ph type="title"/>
          </p:nvPr>
        </p:nvSpPr>
        <p:spPr>
          <a:xfrm>
            <a:off x="630238"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1C99F11-2604-483E-9176-C4D63E5F38B3}"/>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 xmlns:a16="http://schemas.microsoft.com/office/drawing/2014/main" id="{45FFC64C-2937-42B4-A78B-60F3A31E93B4}"/>
              </a:ext>
            </a:extLst>
          </p:cNvPr>
          <p:cNvSpPr>
            <a:spLocks noGrp="1"/>
          </p:cNvSpPr>
          <p:nvPr>
            <p:ph sz="half" idx="2"/>
          </p:nvPr>
        </p:nvSpPr>
        <p:spPr>
          <a:xfrm>
            <a:off x="630239" y="1878806"/>
            <a:ext cx="3868737"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FA212945-6223-424C-A5C0-6FCD1F08070C}"/>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 xmlns:a16="http://schemas.microsoft.com/office/drawing/2014/main" id="{5CA30414-EA0F-4485-92B4-9BDCF2053A09}"/>
              </a:ext>
            </a:extLst>
          </p:cNvPr>
          <p:cNvSpPr>
            <a:spLocks noGrp="1"/>
          </p:cNvSpPr>
          <p:nvPr>
            <p:ph sz="quarter" idx="4"/>
          </p:nvPr>
        </p:nvSpPr>
        <p:spPr>
          <a:xfrm>
            <a:off x="4629150" y="1878806"/>
            <a:ext cx="3887788"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081696D-3959-465C-8C57-2099AECFAA88}"/>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 xmlns:a16="http://schemas.microsoft.com/office/drawing/2014/main" id="{A1B05761-F6FD-47DF-94EC-B2BD69A52DC8}"/>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 xmlns:a16="http://schemas.microsoft.com/office/drawing/2014/main" id="{98390074-F7B3-498D-8B7F-5011B49659E1}"/>
              </a:ext>
            </a:extLst>
          </p:cNvPr>
          <p:cNvSpPr>
            <a:spLocks noGrp="1"/>
          </p:cNvSpPr>
          <p:nvPr>
            <p:ph type="sldNum" sz="quarter" idx="12"/>
          </p:nvPr>
        </p:nvSpPr>
        <p:spPr/>
        <p:txBody>
          <a:bodyPr/>
          <a:lstStyle>
            <a:lvl1pPr>
              <a:defRPr/>
            </a:lvl1pPr>
          </a:lstStyle>
          <a:p>
            <a:fld id="{D513F168-7C46-455E-8B24-27D753796AC9}" type="slidenum">
              <a:rPr lang="es-ES" altLang="en-US"/>
              <a:pPr/>
              <a:t>‹#›</a:t>
            </a:fld>
            <a:endParaRPr lang="es-ES" altLang="en-US"/>
          </a:p>
        </p:txBody>
      </p:sp>
    </p:spTree>
    <p:extLst>
      <p:ext uri="{BB962C8B-B14F-4D97-AF65-F5344CB8AC3E}">
        <p14:creationId xmlns="" xmlns:p14="http://schemas.microsoft.com/office/powerpoint/2010/main" val="1267770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C09EB8-96FE-4036-AF16-D9B9610809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E826E251-FE19-4A84-A423-6CD6EB1414CB}"/>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 xmlns:a16="http://schemas.microsoft.com/office/drawing/2014/main" id="{A4AC3A02-E1C8-48C1-A5C2-B66076BE0A86}"/>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 xmlns:a16="http://schemas.microsoft.com/office/drawing/2014/main" id="{1BEDF61A-167B-4A90-93CB-F03814E3D85C}"/>
              </a:ext>
            </a:extLst>
          </p:cNvPr>
          <p:cNvSpPr>
            <a:spLocks noGrp="1"/>
          </p:cNvSpPr>
          <p:nvPr>
            <p:ph type="sldNum" sz="quarter" idx="12"/>
          </p:nvPr>
        </p:nvSpPr>
        <p:spPr/>
        <p:txBody>
          <a:bodyPr/>
          <a:lstStyle>
            <a:lvl1pPr>
              <a:defRPr/>
            </a:lvl1pPr>
          </a:lstStyle>
          <a:p>
            <a:fld id="{7B914697-42D4-4464-86C8-AD031F5ED592}" type="slidenum">
              <a:rPr lang="es-ES" altLang="en-US"/>
              <a:pPr/>
              <a:t>‹#›</a:t>
            </a:fld>
            <a:endParaRPr lang="es-ES" altLang="en-US"/>
          </a:p>
        </p:txBody>
      </p:sp>
    </p:spTree>
    <p:extLst>
      <p:ext uri="{BB962C8B-B14F-4D97-AF65-F5344CB8AC3E}">
        <p14:creationId xmlns="" xmlns:p14="http://schemas.microsoft.com/office/powerpoint/2010/main" val="3832443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DDD336B-B89F-41D5-A446-5042D5F60112}"/>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 xmlns:a16="http://schemas.microsoft.com/office/drawing/2014/main" id="{C163DC15-9628-41B2-88D2-6A9ED0358F94}"/>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 xmlns:a16="http://schemas.microsoft.com/office/drawing/2014/main" id="{0EC70D96-E8D3-4E67-9C55-075D836C96F7}"/>
              </a:ext>
            </a:extLst>
          </p:cNvPr>
          <p:cNvSpPr>
            <a:spLocks noGrp="1"/>
          </p:cNvSpPr>
          <p:nvPr>
            <p:ph type="sldNum" sz="quarter" idx="12"/>
          </p:nvPr>
        </p:nvSpPr>
        <p:spPr/>
        <p:txBody>
          <a:bodyPr/>
          <a:lstStyle>
            <a:lvl1pPr>
              <a:defRPr/>
            </a:lvl1pPr>
          </a:lstStyle>
          <a:p>
            <a:fld id="{681846E3-80F9-48D8-A7AE-AB355ACD9538}" type="slidenum">
              <a:rPr lang="es-ES" altLang="en-US"/>
              <a:pPr/>
              <a:t>‹#›</a:t>
            </a:fld>
            <a:endParaRPr lang="es-ES" altLang="en-US"/>
          </a:p>
        </p:txBody>
      </p:sp>
    </p:spTree>
    <p:extLst>
      <p:ext uri="{BB962C8B-B14F-4D97-AF65-F5344CB8AC3E}">
        <p14:creationId xmlns="" xmlns:p14="http://schemas.microsoft.com/office/powerpoint/2010/main" val="183190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054101"/>
          </a:xfrm>
        </p:spPr>
        <p:txBody>
          <a:bodyPr/>
          <a:lstStyle>
            <a:lvl1pPr algn="l">
              <a:defRPr sz="2800">
                <a:solidFill>
                  <a:schemeClr val="bg1">
                    <a:lumMod val="50000"/>
                  </a:schemeClr>
                </a:solidFill>
              </a:defRPr>
            </a:lvl1pPr>
            <a:lvl2pPr algn="l">
              <a:defRPr>
                <a:solidFill>
                  <a:schemeClr val="bg1">
                    <a:lumMod val="50000"/>
                  </a:schemeClr>
                </a:solidFill>
              </a:defRPr>
            </a:lvl2pPr>
            <a:lvl3pPr algn="l">
              <a:defRPr>
                <a:solidFill>
                  <a:schemeClr val="bg1">
                    <a:lumMod val="50000"/>
                  </a:schemeClr>
                </a:solidFill>
              </a:defRPr>
            </a:lvl3pPr>
            <a:lvl4pPr algn="l">
              <a:defRPr>
                <a:solidFill>
                  <a:schemeClr val="bg1">
                    <a:lumMod val="50000"/>
                  </a:schemeClr>
                </a:solidFill>
              </a:defRPr>
            </a:lvl4pPr>
            <a:lvl5pPr algn="l">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A331DC-8A5F-498A-80FC-8178BC71D190}"/>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A09AA48-823B-40C8-9EFD-3AEADD13DDD2}"/>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A2C0180-E151-44E9-BF4C-D37994E6B3A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 xmlns:a16="http://schemas.microsoft.com/office/drawing/2014/main" id="{11D7F2F9-3092-401F-B478-5DC909ADD5F5}"/>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 xmlns:a16="http://schemas.microsoft.com/office/drawing/2014/main" id="{10DCFDFE-23A8-45F4-AFEB-DCD161B19A87}"/>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 xmlns:a16="http://schemas.microsoft.com/office/drawing/2014/main" id="{646F7B67-D3AC-4D23-B755-1D9C1CFDAFED}"/>
              </a:ext>
            </a:extLst>
          </p:cNvPr>
          <p:cNvSpPr>
            <a:spLocks noGrp="1"/>
          </p:cNvSpPr>
          <p:nvPr>
            <p:ph type="sldNum" sz="quarter" idx="12"/>
          </p:nvPr>
        </p:nvSpPr>
        <p:spPr/>
        <p:txBody>
          <a:bodyPr/>
          <a:lstStyle>
            <a:lvl1pPr>
              <a:defRPr/>
            </a:lvl1pPr>
          </a:lstStyle>
          <a:p>
            <a:fld id="{96823B1C-2F04-4E0A-A661-8245E6D0185A}" type="slidenum">
              <a:rPr lang="es-ES" altLang="en-US"/>
              <a:pPr/>
              <a:t>‹#›</a:t>
            </a:fld>
            <a:endParaRPr lang="es-ES" altLang="en-US"/>
          </a:p>
        </p:txBody>
      </p:sp>
    </p:spTree>
    <p:extLst>
      <p:ext uri="{BB962C8B-B14F-4D97-AF65-F5344CB8AC3E}">
        <p14:creationId xmlns="" xmlns:p14="http://schemas.microsoft.com/office/powerpoint/2010/main" val="55226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1758FC-33E7-40D8-BE1C-AEACA19CA428}"/>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40321EC-9BDE-4715-A493-5C30F89D9FB2}"/>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 xmlns:a16="http://schemas.microsoft.com/office/drawing/2014/main" id="{99DC71F9-A9ED-490C-8C9C-64C602FAC2E3}"/>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 xmlns:a16="http://schemas.microsoft.com/office/drawing/2014/main" id="{0C186080-E996-4A03-B2ED-8BB033CBF260}"/>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 xmlns:a16="http://schemas.microsoft.com/office/drawing/2014/main" id="{1F6176D3-79B0-46C0-9F8B-660FA407E737}"/>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 xmlns:a16="http://schemas.microsoft.com/office/drawing/2014/main" id="{8DF11CD1-1D89-4974-A6F7-DF09F4E9F3AE}"/>
              </a:ext>
            </a:extLst>
          </p:cNvPr>
          <p:cNvSpPr>
            <a:spLocks noGrp="1"/>
          </p:cNvSpPr>
          <p:nvPr>
            <p:ph type="sldNum" sz="quarter" idx="12"/>
          </p:nvPr>
        </p:nvSpPr>
        <p:spPr/>
        <p:txBody>
          <a:bodyPr/>
          <a:lstStyle>
            <a:lvl1pPr>
              <a:defRPr/>
            </a:lvl1pPr>
          </a:lstStyle>
          <a:p>
            <a:fld id="{B30DD002-6F30-4431-936A-4C00C06B6F59}" type="slidenum">
              <a:rPr lang="es-ES" altLang="en-US"/>
              <a:pPr/>
              <a:t>‹#›</a:t>
            </a:fld>
            <a:endParaRPr lang="es-ES" altLang="en-US"/>
          </a:p>
        </p:txBody>
      </p:sp>
    </p:spTree>
    <p:extLst>
      <p:ext uri="{BB962C8B-B14F-4D97-AF65-F5344CB8AC3E}">
        <p14:creationId xmlns="" xmlns:p14="http://schemas.microsoft.com/office/powerpoint/2010/main" val="2008622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F30A76-1CA1-4756-BD85-649E1A85D9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F38DC96-007A-4571-AE99-23B3A85A3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7B72EDB-0F80-4EF3-A8B8-4452C9CFBEEA}"/>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 xmlns:a16="http://schemas.microsoft.com/office/drawing/2014/main" id="{D41FBA50-80F5-4E1C-9130-39DD6B1E7626}"/>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 xmlns:a16="http://schemas.microsoft.com/office/drawing/2014/main" id="{3536FFCC-323F-4329-AD7F-4A2270C384E2}"/>
              </a:ext>
            </a:extLst>
          </p:cNvPr>
          <p:cNvSpPr>
            <a:spLocks noGrp="1"/>
          </p:cNvSpPr>
          <p:nvPr>
            <p:ph type="sldNum" sz="quarter" idx="12"/>
          </p:nvPr>
        </p:nvSpPr>
        <p:spPr/>
        <p:txBody>
          <a:bodyPr/>
          <a:lstStyle>
            <a:lvl1pPr>
              <a:defRPr/>
            </a:lvl1pPr>
          </a:lstStyle>
          <a:p>
            <a:fld id="{0EC3FC69-337E-4222-AF5E-9842AB4079A2}" type="slidenum">
              <a:rPr lang="es-ES" altLang="en-US"/>
              <a:pPr/>
              <a:t>‹#›</a:t>
            </a:fld>
            <a:endParaRPr lang="es-ES" altLang="en-US"/>
          </a:p>
        </p:txBody>
      </p:sp>
    </p:spTree>
    <p:extLst>
      <p:ext uri="{BB962C8B-B14F-4D97-AF65-F5344CB8AC3E}">
        <p14:creationId xmlns="" xmlns:p14="http://schemas.microsoft.com/office/powerpoint/2010/main" val="1907238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AAA801F-F68F-4748-8C5F-1B8AB7DB2D90}"/>
              </a:ext>
            </a:extLst>
          </p:cNvPr>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1A341DF-44D8-4894-A534-9AAF22707E75}"/>
              </a:ext>
            </a:extLst>
          </p:cNvPr>
          <p:cNvSpPr>
            <a:spLocks noGrp="1"/>
          </p:cNvSpPr>
          <p:nvPr>
            <p:ph type="body" orient="vert" idx="1"/>
          </p:nvPr>
        </p:nvSpPr>
        <p:spPr>
          <a:xfrm>
            <a:off x="457200" y="205979"/>
            <a:ext cx="6019800" cy="43886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8CA52B2-7415-434C-9E94-1445CBA32C19}"/>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 xmlns:a16="http://schemas.microsoft.com/office/drawing/2014/main" id="{C3B95D66-C007-48BA-B643-A88EC4F11B53}"/>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 xmlns:a16="http://schemas.microsoft.com/office/drawing/2014/main" id="{48416747-96FA-499C-8A40-321A1A22BDC1}"/>
              </a:ext>
            </a:extLst>
          </p:cNvPr>
          <p:cNvSpPr>
            <a:spLocks noGrp="1"/>
          </p:cNvSpPr>
          <p:nvPr>
            <p:ph type="sldNum" sz="quarter" idx="12"/>
          </p:nvPr>
        </p:nvSpPr>
        <p:spPr/>
        <p:txBody>
          <a:bodyPr/>
          <a:lstStyle>
            <a:lvl1pPr>
              <a:defRPr/>
            </a:lvl1pPr>
          </a:lstStyle>
          <a:p>
            <a:fld id="{02017A8F-D605-456A-84C4-643155379013}" type="slidenum">
              <a:rPr lang="es-ES" altLang="en-US"/>
              <a:pPr/>
              <a:t>‹#›</a:t>
            </a:fld>
            <a:endParaRPr lang="es-ES" altLang="en-US"/>
          </a:p>
        </p:txBody>
      </p:sp>
    </p:spTree>
    <p:extLst>
      <p:ext uri="{BB962C8B-B14F-4D97-AF65-F5344CB8AC3E}">
        <p14:creationId xmlns="" xmlns:p14="http://schemas.microsoft.com/office/powerpoint/2010/main" val="284532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26090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197405"/>
            <a:ext cx="6260905" cy="3511061"/>
          </a:xfrm>
        </p:spPr>
        <p:txBody>
          <a:bodyPr/>
          <a:lstStyle>
            <a:lvl1pPr>
              <a:defRPr sz="280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86519"/>
            <a:ext cx="4040188"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86519"/>
            <a:ext cx="4041775"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11/16/2018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577B82C4-8A9E-4526-ADAE-9AF3E96AD3FF}"/>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 xmlns:a16="http://schemas.microsoft.com/office/drawing/2014/main" id="{D5990498-7D12-4833-993B-AE613D24BFE7}"/>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 xmlns:a16="http://schemas.microsoft.com/office/drawing/2014/main" id="{1584ABB8-D0D9-46C3-8832-02BEBBEA0C71}"/>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s-ES" altLang="en-US"/>
          </a:p>
        </p:txBody>
      </p:sp>
      <p:sp>
        <p:nvSpPr>
          <p:cNvPr id="1029" name="Rectangle 5">
            <a:extLst>
              <a:ext uri="{FF2B5EF4-FFF2-40B4-BE49-F238E27FC236}">
                <a16:creationId xmlns="" xmlns:a16="http://schemas.microsoft.com/office/drawing/2014/main" id="{32179673-6D52-467C-AF9B-3BB9B89C8186}"/>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s-ES" altLang="en-US"/>
          </a:p>
        </p:txBody>
      </p:sp>
      <p:sp>
        <p:nvSpPr>
          <p:cNvPr id="1030" name="Rectangle 6">
            <a:extLst>
              <a:ext uri="{FF2B5EF4-FFF2-40B4-BE49-F238E27FC236}">
                <a16:creationId xmlns="" xmlns:a16="http://schemas.microsoft.com/office/drawing/2014/main" id="{1CAEC05A-3D85-4133-AA40-E11F7B5B69F0}"/>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C027DF31-2156-405C-BE77-FA6B190FA1A1}" type="slidenum">
              <a:rPr lang="es-ES" altLang="en-US"/>
              <a:pPr/>
              <a:t>‹#›</a:t>
            </a:fld>
            <a:endParaRPr lang="es-ES" altLang="en-US"/>
          </a:p>
        </p:txBody>
      </p:sp>
    </p:spTree>
    <p:extLst>
      <p:ext uri="{BB962C8B-B14F-4D97-AF65-F5344CB8AC3E}">
        <p14:creationId xmlns="" xmlns:p14="http://schemas.microsoft.com/office/powerpoint/2010/main" val="204671733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5pPr>
      <a:lvl6pPr marL="342900"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6pPr>
      <a:lvl7pPr marL="685800"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7pPr>
      <a:lvl8pPr marL="1028700"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8pPr>
      <a:lvl9pPr marL="1371600" algn="ctr" rtl="0" fontAlgn="base">
        <a:spcBef>
          <a:spcPct val="0"/>
        </a:spcBef>
        <a:spcAft>
          <a:spcPct val="0"/>
        </a:spcAft>
        <a:defRPr sz="3300">
          <a:solidFill>
            <a:schemeClr val="tx2"/>
          </a:solidFill>
          <a:latin typeface="Arial" panose="020B0604020202020204" pitchFamily="34" charset="0"/>
          <a:cs typeface="Arial" panose="020B0604020202020204" pitchFamily="34" charset="0"/>
        </a:defRPr>
      </a:lvl9pPr>
    </p:titleStyle>
    <p:bodyStyle>
      <a:lvl1pPr marL="257175" indent="-257175" algn="l" rtl="0" fontAlgn="base">
        <a:spcBef>
          <a:spcPct val="20000"/>
        </a:spcBef>
        <a:spcAft>
          <a:spcPct val="0"/>
        </a:spcAft>
        <a:buChar char="•"/>
        <a:defRPr sz="2400" kern="1200">
          <a:solidFill>
            <a:schemeClr val="tx1"/>
          </a:solidFill>
          <a:latin typeface="+mn-lt"/>
          <a:ea typeface="+mn-ea"/>
          <a:cs typeface="+mn-cs"/>
        </a:defRPr>
      </a:lvl1pPr>
      <a:lvl2pPr marL="557213" indent="-214313" algn="l" rtl="0" fontAlgn="base">
        <a:spcBef>
          <a:spcPct val="20000"/>
        </a:spcBef>
        <a:spcAft>
          <a:spcPct val="0"/>
        </a:spcAft>
        <a:buChar char="–"/>
        <a:defRPr sz="2100" kern="1200">
          <a:solidFill>
            <a:schemeClr val="tx1"/>
          </a:solidFill>
          <a:latin typeface="+mn-lt"/>
          <a:ea typeface="+mn-ea"/>
          <a:cs typeface="+mn-cs"/>
        </a:defRPr>
      </a:lvl2pPr>
      <a:lvl3pPr marL="857250" indent="-171450" algn="l" rtl="0" fontAlgn="base">
        <a:spcBef>
          <a:spcPct val="20000"/>
        </a:spcBef>
        <a:spcAft>
          <a:spcPct val="0"/>
        </a:spcAft>
        <a:buChar char="•"/>
        <a:defRPr sz="1800" kern="1200">
          <a:solidFill>
            <a:schemeClr val="tx1"/>
          </a:solidFill>
          <a:latin typeface="+mn-lt"/>
          <a:ea typeface="+mn-ea"/>
          <a:cs typeface="+mn-cs"/>
        </a:defRPr>
      </a:lvl3pPr>
      <a:lvl4pPr marL="1200150" indent="-171450" algn="l" rtl="0" fontAlgn="base">
        <a:spcBef>
          <a:spcPct val="20000"/>
        </a:spcBef>
        <a:spcAft>
          <a:spcPct val="0"/>
        </a:spcAft>
        <a:buChar char="–"/>
        <a:defRPr sz="1500" kern="1200">
          <a:solidFill>
            <a:schemeClr val="tx1"/>
          </a:solidFill>
          <a:latin typeface="+mn-lt"/>
          <a:ea typeface="+mn-ea"/>
          <a:cs typeface="+mn-cs"/>
        </a:defRPr>
      </a:lvl4pPr>
      <a:lvl5pPr marL="1543050" indent="-171450" algn="l" rtl="0" fontAlgn="base">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a:extLst>
              <a:ext uri="{FF2B5EF4-FFF2-40B4-BE49-F238E27FC236}">
                <a16:creationId xmlns="" xmlns:a16="http://schemas.microsoft.com/office/drawing/2014/main" id="{77BC6D32-96F6-4BBB-A6F9-C2898B43BF8D}"/>
              </a:ext>
            </a:extLst>
          </p:cNvPr>
          <p:cNvSpPr>
            <a:spLocks noGrp="1" noChangeArrowheads="1"/>
          </p:cNvSpPr>
          <p:nvPr>
            <p:ph type="ctrTitle"/>
          </p:nvPr>
        </p:nvSpPr>
        <p:spPr>
          <a:xfrm>
            <a:off x="2357422" y="3643320"/>
            <a:ext cx="6643734" cy="1500180"/>
          </a:xfrm>
        </p:spPr>
        <p:txBody>
          <a:bodyPr anchor="ctr"/>
          <a:lstStyle/>
          <a:p>
            <a:pPr algn="l"/>
            <a:r>
              <a:rPr lang="es-ES" altLang="en-US" sz="6000" dirty="0" smtClean="0">
                <a:solidFill>
                  <a:schemeClr val="tx1"/>
                </a:solidFill>
                <a:latin typeface="Adobe Garamond Pro Bold" pitchFamily="18" charset="0"/>
              </a:rPr>
              <a:t>SMART FARMING</a:t>
            </a:r>
            <a:endParaRPr lang="es-ES" altLang="en-US" sz="6000" dirty="0">
              <a:solidFill>
                <a:schemeClr val="tx1"/>
              </a:solidFill>
              <a:latin typeface="Adobe Garamond Pro Bold"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8"/>
            <a:ext cx="8246070" cy="763525"/>
          </a:xfrm>
        </p:spPr>
        <p:txBody>
          <a:bodyPr>
            <a:normAutofit fontScale="90000"/>
          </a:bodyPr>
          <a:lstStyle/>
          <a:p>
            <a:pPr algn="l"/>
            <a:r>
              <a:rPr lang="en-IN" dirty="0" smtClean="0">
                <a:solidFill>
                  <a:schemeClr val="tx1"/>
                </a:solidFill>
                <a:latin typeface="Adobe Garamond Pro Bold" pitchFamily="18" charset="0"/>
              </a:rPr>
              <a:t>HOW TO MAKE A AUTOMATIC MOTOR USING SOIL MOISTURE SENSOR</a:t>
            </a:r>
            <a:endParaRPr lang="en-IN" dirty="0">
              <a:solidFill>
                <a:schemeClr val="tx1"/>
              </a:solidFill>
              <a:latin typeface="Adobe Garamond Pro Bold" pitchFamily="18" charset="0"/>
            </a:endParaRPr>
          </a:p>
        </p:txBody>
      </p:sp>
      <p:pic>
        <p:nvPicPr>
          <p:cNvPr id="4" name="Content Placeholder 3" descr="F5OD77SI0VOVRVX.LARGE.jpg"/>
          <p:cNvPicPr>
            <a:picLocks noGrp="1" noChangeAspect="1"/>
          </p:cNvPicPr>
          <p:nvPr>
            <p:ph idx="1"/>
          </p:nvPr>
        </p:nvPicPr>
        <p:blipFill>
          <a:blip r:embed="rId2"/>
          <a:stretch>
            <a:fillRect/>
          </a:stretch>
        </p:blipFill>
        <p:spPr>
          <a:xfrm>
            <a:off x="500034" y="1428742"/>
            <a:ext cx="8286807" cy="371475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2000264" cy="3929072"/>
          </a:xfrm>
        </p:spPr>
        <p:txBody>
          <a:bodyPr>
            <a:normAutofit/>
          </a:bodyPr>
          <a:lstStyle/>
          <a:p>
            <a:r>
              <a:rPr lang="en-IN" dirty="0" smtClean="0">
                <a:solidFill>
                  <a:schemeClr val="tx1"/>
                </a:solidFill>
                <a:latin typeface="Adobe Gothic Std B" pitchFamily="34" charset="-128"/>
                <a:ea typeface="Adobe Gothic Std B" pitchFamily="34" charset="-128"/>
              </a:rPr>
              <a:t>REAL LIFE </a:t>
            </a:r>
            <a:r>
              <a:rPr lang="en-IN" dirty="0" smtClean="0">
                <a:solidFill>
                  <a:schemeClr val="tx2"/>
                </a:solidFill>
                <a:latin typeface="Adobe Garamond Pro Bold" pitchFamily="18" charset="0"/>
              </a:rPr>
              <a:t>APPLIC-ATION</a:t>
            </a:r>
            <a:endParaRPr lang="en-IN" dirty="0">
              <a:solidFill>
                <a:schemeClr val="tx2"/>
              </a:solidFill>
              <a:latin typeface="Adobe Garamond Pro Bold" pitchFamily="18" charset="0"/>
            </a:endParaRPr>
          </a:p>
        </p:txBody>
      </p:sp>
      <p:pic>
        <p:nvPicPr>
          <p:cNvPr id="4" name="Content Placeholder 3" descr="WhatsApp Image 2018-11-15 at 11.26.16 PM.jpeg"/>
          <p:cNvPicPr>
            <a:picLocks noGrp="1" noChangeAspect="1"/>
          </p:cNvPicPr>
          <p:nvPr>
            <p:ph idx="1"/>
          </p:nvPr>
        </p:nvPicPr>
        <p:blipFill>
          <a:blip r:embed="rId2"/>
          <a:stretch>
            <a:fillRect/>
          </a:stretch>
        </p:blipFill>
        <p:spPr>
          <a:xfrm rot="16200000">
            <a:off x="3178961" y="-821541"/>
            <a:ext cx="5143500" cy="678657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571618"/>
            <a:ext cx="8229600" cy="857250"/>
          </a:xfrm>
        </p:spPr>
        <p:txBody>
          <a:bodyPr/>
          <a:lstStyle/>
          <a:p>
            <a:r>
              <a:rPr lang="en-IN" sz="5400" dirty="0" smtClean="0">
                <a:latin typeface="Arial Rounded MT Bold" pitchFamily="34" charset="0"/>
              </a:rPr>
              <a:t>THANK U</a:t>
            </a:r>
            <a:endParaRPr lang="en-IN" sz="5400" dirty="0">
              <a:latin typeface="Arial Rounded MT Bold" pitchFamily="34" charset="0"/>
            </a:endParaRPr>
          </a:p>
        </p:txBody>
      </p:sp>
      <p:sp>
        <p:nvSpPr>
          <p:cNvPr id="3" name="Content Placeholder 2"/>
          <p:cNvSpPr>
            <a:spLocks noGrp="1"/>
          </p:cNvSpPr>
          <p:nvPr>
            <p:ph idx="1"/>
          </p:nvPr>
        </p:nvSpPr>
        <p:spPr>
          <a:xfrm>
            <a:off x="0" y="3143254"/>
            <a:ext cx="3357586" cy="1428760"/>
          </a:xfrm>
        </p:spPr>
        <p:txBody>
          <a:bodyPr/>
          <a:lstStyle/>
          <a:p>
            <a:pPr>
              <a:buNone/>
            </a:pPr>
            <a:r>
              <a:rPr lang="en-IN" sz="2000" dirty="0" smtClean="0"/>
              <a:t>TEAM:-</a:t>
            </a:r>
          </a:p>
          <a:p>
            <a:r>
              <a:rPr lang="en-IN" sz="2000" dirty="0" smtClean="0"/>
              <a:t>SHAKSHAM SINHA</a:t>
            </a:r>
          </a:p>
          <a:p>
            <a:r>
              <a:rPr lang="en-IN" sz="2000" dirty="0" smtClean="0"/>
              <a:t>ANUSHANT BHUSHAN</a:t>
            </a:r>
          </a:p>
          <a:p>
            <a:r>
              <a:rPr lang="en-IN" sz="2000" dirty="0" smtClean="0"/>
              <a:t>ANURAG GOSWAMI</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6"/>
            <a:ext cx="5786478" cy="857256"/>
          </a:xfrm>
        </p:spPr>
        <p:txBody>
          <a:bodyPr>
            <a:normAutofit/>
          </a:bodyPr>
          <a:lstStyle/>
          <a:p>
            <a:pPr algn="l"/>
            <a:r>
              <a:rPr lang="en-US" dirty="0" smtClean="0">
                <a:solidFill>
                  <a:schemeClr val="tx1"/>
                </a:solidFill>
                <a:latin typeface="Adobe Garamond Pro Bold" pitchFamily="18" charset="0"/>
              </a:rPr>
              <a:t>COMPONENT REQUIRED</a:t>
            </a:r>
            <a:endParaRPr lang="en-US" dirty="0">
              <a:solidFill>
                <a:schemeClr val="tx1"/>
              </a:solidFill>
              <a:latin typeface="Adobe Garamond Pro Bold" pitchFamily="18" charset="0"/>
            </a:endParaRPr>
          </a:p>
        </p:txBody>
      </p:sp>
      <p:sp>
        <p:nvSpPr>
          <p:cNvPr id="4" name="Subtitle 3"/>
          <p:cNvSpPr>
            <a:spLocks noGrp="1"/>
          </p:cNvSpPr>
          <p:nvPr>
            <p:ph type="subTitle" idx="1"/>
          </p:nvPr>
        </p:nvSpPr>
        <p:spPr>
          <a:xfrm>
            <a:off x="4429124" y="1357304"/>
            <a:ext cx="4206937" cy="2773619"/>
          </a:xfrm>
        </p:spPr>
        <p:txBody>
          <a:bodyPr>
            <a:normAutofit fontScale="92500"/>
          </a:bodyPr>
          <a:lstStyle/>
          <a:p>
            <a:pPr marL="514350" indent="-514350" algn="l"/>
            <a:r>
              <a:rPr lang="en-IN" dirty="0" smtClean="0">
                <a:solidFill>
                  <a:schemeClr val="tx1"/>
                </a:solidFill>
                <a:latin typeface="Adobe Gothic Std B" pitchFamily="34" charset="-128"/>
                <a:ea typeface="Adobe Gothic Std B" pitchFamily="34" charset="-128"/>
              </a:rPr>
              <a:t>1.SOIL MOISTURE SENSOR</a:t>
            </a:r>
          </a:p>
          <a:p>
            <a:pPr marL="514350" indent="-514350" algn="l"/>
            <a:r>
              <a:rPr lang="en-IN" dirty="0" smtClean="0">
                <a:solidFill>
                  <a:schemeClr val="tx1"/>
                </a:solidFill>
                <a:latin typeface="Adobe Gothic Std B" pitchFamily="34" charset="-128"/>
                <a:ea typeface="Adobe Gothic Std B" pitchFamily="34" charset="-128"/>
              </a:rPr>
              <a:t>2.TEMPERATURE SENSOR</a:t>
            </a:r>
          </a:p>
          <a:p>
            <a:pPr marL="514350" indent="-514350" algn="l"/>
            <a:r>
              <a:rPr lang="en-IN" dirty="0" smtClean="0">
                <a:solidFill>
                  <a:schemeClr val="tx1"/>
                </a:solidFill>
                <a:latin typeface="Adobe Gothic Std B" pitchFamily="34" charset="-128"/>
                <a:ea typeface="Adobe Gothic Std B" pitchFamily="34" charset="-128"/>
              </a:rPr>
              <a:t>3.MICROCONTROLER</a:t>
            </a:r>
          </a:p>
          <a:p>
            <a:pPr marL="514350" indent="-514350" algn="l"/>
            <a:r>
              <a:rPr lang="en-IN" dirty="0" smtClean="0">
                <a:solidFill>
                  <a:schemeClr val="tx1"/>
                </a:solidFill>
                <a:latin typeface="Adobe Gothic Std B" pitchFamily="34" charset="-128"/>
                <a:ea typeface="Adobe Gothic Std B" pitchFamily="34" charset="-128"/>
              </a:rPr>
              <a:t>4.PUMP</a:t>
            </a:r>
          </a:p>
          <a:p>
            <a:pPr marL="514350" indent="-514350" algn="l"/>
            <a:r>
              <a:rPr lang="en-IN" dirty="0" smtClean="0">
                <a:solidFill>
                  <a:schemeClr val="tx1"/>
                </a:solidFill>
                <a:latin typeface="Adobe Gothic Std B" pitchFamily="34" charset="-128"/>
                <a:ea typeface="Adobe Gothic Std B" pitchFamily="34" charset="-128"/>
              </a:rPr>
              <a:t>5.BATTERTY</a:t>
            </a:r>
          </a:p>
          <a:p>
            <a:pPr marL="514350" indent="-514350" algn="l">
              <a:buFont typeface="+mj-lt"/>
              <a:buAutoNum type="arabicPeriod"/>
            </a:pPr>
            <a:endParaRPr lang="en-IN" dirty="0"/>
          </a:p>
        </p:txBody>
      </p:sp>
    </p:spTree>
    <p:extLst>
      <p:ext uri="{BB962C8B-B14F-4D97-AF65-F5344CB8AC3E}">
        <p14:creationId xmlns="" xmlns:p14="http://schemas.microsoft.com/office/powerpoint/2010/main" val="36392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7D0404-0802-428C-B34D-E3A995CF626C}"/>
              </a:ext>
            </a:extLst>
          </p:cNvPr>
          <p:cNvSpPr>
            <a:spLocks noGrp="1"/>
          </p:cNvSpPr>
          <p:nvPr>
            <p:ph type="title"/>
          </p:nvPr>
        </p:nvSpPr>
        <p:spPr>
          <a:xfrm>
            <a:off x="2143108" y="142858"/>
            <a:ext cx="4837415" cy="763525"/>
          </a:xfrm>
        </p:spPr>
        <p:txBody>
          <a:bodyPr/>
          <a:lstStyle/>
          <a:p>
            <a:pPr algn="l"/>
            <a:r>
              <a:rPr lang="en-IN" dirty="0" smtClean="0">
                <a:solidFill>
                  <a:schemeClr val="tx2">
                    <a:lumMod val="50000"/>
                  </a:schemeClr>
                </a:solidFill>
              </a:rPr>
              <a:t>SOIL MOISTURE SENSOR</a:t>
            </a:r>
            <a:endParaRPr lang="en-IN" dirty="0">
              <a:solidFill>
                <a:schemeClr val="tx2">
                  <a:lumMod val="50000"/>
                </a:schemeClr>
              </a:solidFill>
            </a:endParaRPr>
          </a:p>
        </p:txBody>
      </p:sp>
      <p:pic>
        <p:nvPicPr>
          <p:cNvPr id="4" name="Content Placeholder 3" descr="Pin-out.jpg"/>
          <p:cNvPicPr>
            <a:picLocks noGrp="1" noChangeAspect="1"/>
          </p:cNvPicPr>
          <p:nvPr>
            <p:ph idx="1"/>
          </p:nvPr>
        </p:nvPicPr>
        <p:blipFill>
          <a:blip r:embed="rId2"/>
          <a:stretch>
            <a:fillRect/>
          </a:stretch>
        </p:blipFill>
        <p:spPr>
          <a:xfrm>
            <a:off x="0" y="1285866"/>
            <a:ext cx="5214974" cy="3357697"/>
          </a:xfrm>
        </p:spPr>
      </p:pic>
      <p:graphicFrame>
        <p:nvGraphicFramePr>
          <p:cNvPr id="6" name="Table 5"/>
          <p:cNvGraphicFramePr>
            <a:graphicFrameLocks noGrp="1"/>
          </p:cNvGraphicFramePr>
          <p:nvPr/>
        </p:nvGraphicFramePr>
        <p:xfrm>
          <a:off x="5286380" y="2000244"/>
          <a:ext cx="3714776" cy="2576289"/>
        </p:xfrm>
        <a:graphic>
          <a:graphicData uri="http://schemas.openxmlformats.org/drawingml/2006/table">
            <a:tbl>
              <a:tblPr firstRow="1" bandRow="1">
                <a:tableStyleId>{5C22544A-7EE6-4342-B048-85BDC9FD1C3A}</a:tableStyleId>
              </a:tblPr>
              <a:tblGrid>
                <a:gridCol w="1857388"/>
                <a:gridCol w="1857388"/>
              </a:tblGrid>
              <a:tr h="625083">
                <a:tc>
                  <a:txBody>
                    <a:bodyPr/>
                    <a:lstStyle/>
                    <a:p>
                      <a:pPr algn="l" fontAlgn="t"/>
                      <a:r>
                        <a:rPr lang="en-IN" dirty="0">
                          <a:solidFill>
                            <a:schemeClr val="tx1"/>
                          </a:solidFill>
                          <a:latin typeface="Arial Rounded MT Bold" pitchFamily="34" charset="0"/>
                        </a:rPr>
                        <a:t>Input Voltage</a:t>
                      </a:r>
                    </a:p>
                  </a:txBody>
                  <a:tcPr marL="76200" marR="76200" marT="76200" marB="76200"/>
                </a:tc>
                <a:tc>
                  <a:txBody>
                    <a:bodyPr/>
                    <a:lstStyle/>
                    <a:p>
                      <a:pPr algn="l" fontAlgn="t"/>
                      <a:r>
                        <a:rPr lang="en-IN" dirty="0">
                          <a:solidFill>
                            <a:schemeClr val="tx1"/>
                          </a:solidFill>
                          <a:latin typeface="Arial Rounded MT Bold" pitchFamily="34" charset="0"/>
                        </a:rPr>
                        <a:t>3.3 – 5V</a:t>
                      </a:r>
                    </a:p>
                  </a:txBody>
                  <a:tcPr marL="76200" marR="76200" marT="76200" marB="76200"/>
                </a:tc>
              </a:tr>
              <a:tr h="625083">
                <a:tc>
                  <a:txBody>
                    <a:bodyPr/>
                    <a:lstStyle/>
                    <a:p>
                      <a:pPr algn="l" fontAlgn="t"/>
                      <a:r>
                        <a:rPr lang="en-IN" dirty="0">
                          <a:latin typeface="Arial Rounded MT Bold" pitchFamily="34" charset="0"/>
                        </a:rPr>
                        <a:t>Output Voltage</a:t>
                      </a:r>
                    </a:p>
                  </a:txBody>
                  <a:tcPr marL="76200" marR="76200" marT="76200" marB="76200"/>
                </a:tc>
                <a:tc>
                  <a:txBody>
                    <a:bodyPr/>
                    <a:lstStyle/>
                    <a:p>
                      <a:pPr algn="l" fontAlgn="t"/>
                      <a:r>
                        <a:rPr lang="en-IN">
                          <a:latin typeface="Arial Rounded MT Bold" pitchFamily="34" charset="0"/>
                        </a:rPr>
                        <a:t>0 – 4.2V</a:t>
                      </a:r>
                    </a:p>
                  </a:txBody>
                  <a:tcPr marL="76200" marR="76200" marT="76200" marB="76200"/>
                </a:tc>
              </a:tr>
              <a:tr h="625083">
                <a:tc>
                  <a:txBody>
                    <a:bodyPr/>
                    <a:lstStyle/>
                    <a:p>
                      <a:pPr algn="l" fontAlgn="t"/>
                      <a:r>
                        <a:rPr lang="en-IN">
                          <a:latin typeface="Arial Rounded MT Bold" pitchFamily="34" charset="0"/>
                        </a:rPr>
                        <a:t>Input Current</a:t>
                      </a:r>
                    </a:p>
                  </a:txBody>
                  <a:tcPr marL="76200" marR="76200" marT="76200" marB="76200"/>
                </a:tc>
                <a:tc>
                  <a:txBody>
                    <a:bodyPr/>
                    <a:lstStyle/>
                    <a:p>
                      <a:pPr algn="l" fontAlgn="t"/>
                      <a:r>
                        <a:rPr lang="en-IN">
                          <a:latin typeface="Arial Rounded MT Bold" pitchFamily="34" charset="0"/>
                        </a:rPr>
                        <a:t>35mA</a:t>
                      </a:r>
                    </a:p>
                  </a:txBody>
                  <a:tcPr marL="76200" marR="76200" marT="76200" marB="76200"/>
                </a:tc>
              </a:tr>
              <a:tr h="625083">
                <a:tc>
                  <a:txBody>
                    <a:bodyPr/>
                    <a:lstStyle/>
                    <a:p>
                      <a:pPr algn="l" fontAlgn="t"/>
                      <a:r>
                        <a:rPr lang="en-IN">
                          <a:latin typeface="Arial Rounded MT Bold" pitchFamily="34" charset="0"/>
                        </a:rPr>
                        <a:t>Output Signal</a:t>
                      </a:r>
                    </a:p>
                  </a:txBody>
                  <a:tcPr marL="76200" marR="76200" marT="76200" marB="76200"/>
                </a:tc>
                <a:tc>
                  <a:txBody>
                    <a:bodyPr/>
                    <a:lstStyle/>
                    <a:p>
                      <a:pPr algn="l" fontAlgn="t"/>
                      <a:r>
                        <a:rPr lang="en-IN" dirty="0">
                          <a:latin typeface="Arial Rounded MT Bold" pitchFamily="34" charset="0"/>
                        </a:rPr>
                        <a:t>Both </a:t>
                      </a:r>
                      <a:r>
                        <a:rPr lang="en-IN" dirty="0" err="1">
                          <a:latin typeface="Arial Rounded MT Bold" pitchFamily="34" charset="0"/>
                        </a:rPr>
                        <a:t>Analog</a:t>
                      </a:r>
                      <a:r>
                        <a:rPr lang="en-IN" dirty="0">
                          <a:latin typeface="Arial Rounded MT Bold" pitchFamily="34" charset="0"/>
                        </a:rPr>
                        <a:t> and Digital</a:t>
                      </a:r>
                    </a:p>
                  </a:txBody>
                  <a:tcPr marL="76200" marR="76200" marT="76200" marB="76200"/>
                </a:tc>
              </a:tr>
            </a:tbl>
          </a:graphicData>
        </a:graphic>
      </p:graphicFrame>
      <p:graphicFrame>
        <p:nvGraphicFramePr>
          <p:cNvPr id="7" name="Table 6"/>
          <p:cNvGraphicFramePr>
            <a:graphicFrameLocks noGrp="1"/>
          </p:cNvGraphicFramePr>
          <p:nvPr/>
        </p:nvGraphicFramePr>
        <p:xfrm>
          <a:off x="5357818" y="1500180"/>
          <a:ext cx="3643338" cy="457200"/>
        </p:xfrm>
        <a:graphic>
          <a:graphicData uri="http://schemas.openxmlformats.org/drawingml/2006/table">
            <a:tbl>
              <a:tblPr firstRow="1" bandRow="1">
                <a:tableStyleId>{5C22544A-7EE6-4342-B048-85BDC9FD1C3A}</a:tableStyleId>
              </a:tblPr>
              <a:tblGrid>
                <a:gridCol w="3643338"/>
              </a:tblGrid>
              <a:tr h="428628">
                <a:tc>
                  <a:txBody>
                    <a:bodyPr/>
                    <a:lstStyle/>
                    <a:p>
                      <a:r>
                        <a:rPr lang="en-IN" sz="2400" b="0" i="0" kern="1200" dirty="0" smtClean="0">
                          <a:solidFill>
                            <a:schemeClr val="lt1"/>
                          </a:solidFill>
                          <a:latin typeface="Adobe Gothic Std B" pitchFamily="34" charset="-128"/>
                          <a:ea typeface="Adobe Gothic Std B" pitchFamily="34" charset="-128"/>
                          <a:cs typeface="+mn-cs"/>
                        </a:rPr>
                        <a:t>          SPECIFICATIONS</a:t>
                      </a:r>
                      <a:endParaRPr lang="en-IN" sz="2400" dirty="0">
                        <a:latin typeface="Adobe Gothic Std B" pitchFamily="34" charset="-128"/>
                        <a:ea typeface="Adobe Gothic Std B" pitchFamily="34" charset="-128"/>
                      </a:endParaRPr>
                    </a:p>
                  </a:txBody>
                  <a:tcPr/>
                </a:tc>
              </a:tr>
            </a:tbl>
          </a:graphicData>
        </a:graphic>
      </p:graphicFrame>
      <p:graphicFrame>
        <p:nvGraphicFramePr>
          <p:cNvPr id="8" name="Table 7"/>
          <p:cNvGraphicFramePr>
            <a:graphicFrameLocks noGrp="1"/>
          </p:cNvGraphicFramePr>
          <p:nvPr/>
        </p:nvGraphicFramePr>
        <p:xfrm>
          <a:off x="1285852" y="4500576"/>
          <a:ext cx="3714776" cy="370840"/>
        </p:xfrm>
        <a:graphic>
          <a:graphicData uri="http://schemas.openxmlformats.org/drawingml/2006/table">
            <a:tbl>
              <a:tblPr firstRow="1" bandRow="1">
                <a:tableStyleId>{5C22544A-7EE6-4342-B048-85BDC9FD1C3A}</a:tableStyleId>
              </a:tblPr>
              <a:tblGrid>
                <a:gridCol w="3714776"/>
              </a:tblGrid>
              <a:tr h="370840">
                <a:tc>
                  <a:txBody>
                    <a:bodyPr/>
                    <a:lstStyle/>
                    <a:p>
                      <a:r>
                        <a:rPr lang="en-IN" dirty="0" smtClean="0">
                          <a:solidFill>
                            <a:schemeClr val="tx1"/>
                          </a:solidFill>
                          <a:latin typeface="Adobe Garamond Pro Bold" pitchFamily="18" charset="0"/>
                        </a:rPr>
                        <a:t>SOIL</a:t>
                      </a:r>
                      <a:r>
                        <a:rPr lang="en-IN" baseline="0" dirty="0" smtClean="0">
                          <a:solidFill>
                            <a:schemeClr val="tx1"/>
                          </a:solidFill>
                          <a:latin typeface="Adobe Garamond Pro Bold" pitchFamily="18" charset="0"/>
                        </a:rPr>
                        <a:t> MOISTURE SENSOR(FC-28)</a:t>
                      </a:r>
                      <a:endParaRPr lang="en-IN" dirty="0">
                        <a:solidFill>
                          <a:schemeClr val="tx1"/>
                        </a:solidFill>
                        <a:latin typeface="Adobe Garamond Pro Bold" pitchFamily="18" charset="0"/>
                      </a:endParaRPr>
                    </a:p>
                  </a:txBody>
                  <a:tcPr>
                    <a:solidFill>
                      <a:schemeClr val="bg1"/>
                    </a:solidFill>
                  </a:tcPr>
                </a:tc>
              </a:tr>
            </a:tbl>
          </a:graphicData>
        </a:graphic>
      </p:graphicFrame>
    </p:spTree>
    <p:extLst>
      <p:ext uri="{BB962C8B-B14F-4D97-AF65-F5344CB8AC3E}">
        <p14:creationId xmlns="" xmlns:p14="http://schemas.microsoft.com/office/powerpoint/2010/main" val="242822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
            <a:ext cx="4623101" cy="571486"/>
          </a:xfrm>
        </p:spPr>
        <p:txBody>
          <a:bodyPr>
            <a:normAutofit fontScale="90000"/>
          </a:bodyPr>
          <a:lstStyle/>
          <a:p>
            <a:pPr algn="l"/>
            <a:r>
              <a:rPr lang="en-IN" b="1" dirty="0" smtClean="0"/>
              <a:t/>
            </a:r>
            <a:br>
              <a:rPr lang="en-IN" b="1" dirty="0" smtClean="0"/>
            </a:br>
            <a:r>
              <a:rPr lang="en-IN" b="1" dirty="0" smtClean="0">
                <a:solidFill>
                  <a:schemeClr val="tx2">
                    <a:lumMod val="60000"/>
                    <a:lumOff val="40000"/>
                  </a:schemeClr>
                </a:solidFill>
              </a:rPr>
              <a:t>WORKING OF SENSOR</a:t>
            </a:r>
            <a:endParaRPr lang="en-IN" dirty="0">
              <a:solidFill>
                <a:schemeClr val="tx2">
                  <a:lumMod val="60000"/>
                  <a:lumOff val="40000"/>
                </a:schemeClr>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chemeClr val="tx1"/>
                </a:solidFill>
              </a:rPr>
              <a:t>The soil moisture sensor consists of two probes which are used to measure the volumetric content of water. The two probes allow the current to pass through the soil and then it gets the </a:t>
            </a:r>
            <a:r>
              <a:rPr lang="en-IN" b="1" dirty="0" smtClean="0">
                <a:solidFill>
                  <a:schemeClr val="tx1"/>
                </a:solidFill>
              </a:rPr>
              <a:t>resistance</a:t>
            </a:r>
            <a:r>
              <a:rPr lang="en-IN" dirty="0" smtClean="0">
                <a:solidFill>
                  <a:schemeClr val="tx1"/>
                </a:solidFill>
              </a:rPr>
              <a:t> value to measure the moisture value.</a:t>
            </a:r>
          </a:p>
          <a:p>
            <a:r>
              <a:rPr lang="en-IN" dirty="0" smtClean="0">
                <a:solidFill>
                  <a:schemeClr val="tx1"/>
                </a:solidFill>
              </a:rPr>
              <a:t>When there is more water, the soil will conduct more electricity which means that there will be less resistance. Therefore, the moisture level will be </a:t>
            </a:r>
            <a:r>
              <a:rPr lang="en-IN" b="1" dirty="0" smtClean="0">
                <a:solidFill>
                  <a:schemeClr val="tx1"/>
                </a:solidFill>
              </a:rPr>
              <a:t>higher</a:t>
            </a:r>
            <a:r>
              <a:rPr lang="en-IN" dirty="0" smtClean="0">
                <a:solidFill>
                  <a:schemeClr val="tx1"/>
                </a:solidFill>
              </a:rPr>
              <a:t>. Dry soil conducts electricity poorly, so when there will be less water, then the soil will conduct less electricity which means that there will be more resistance. Therefore, the moisture level will be</a:t>
            </a:r>
            <a:r>
              <a:rPr lang="en-IN" b="1" dirty="0" smtClean="0">
                <a:solidFill>
                  <a:schemeClr val="tx1"/>
                </a:solidFill>
              </a:rPr>
              <a:t> lower</a:t>
            </a:r>
            <a:r>
              <a:rPr lang="en-IN" dirty="0" smtClean="0">
                <a:solidFill>
                  <a:schemeClr val="tx1"/>
                </a:solidFill>
              </a:rPr>
              <a:t>.</a:t>
            </a:r>
          </a:p>
          <a:p>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chemeClr val="tx1">
                    <a:lumMod val="85000"/>
                    <a:lumOff val="15000"/>
                  </a:schemeClr>
                </a:solidFill>
                <a:latin typeface="Adobe Gothic Std B" pitchFamily="34" charset="-128"/>
                <a:ea typeface="Adobe Gothic Std B" pitchFamily="34" charset="-128"/>
              </a:rPr>
              <a:t>INTERNAL CIRCUIT WORKING</a:t>
            </a:r>
            <a:endParaRPr lang="en-IN" dirty="0">
              <a:solidFill>
                <a:schemeClr val="tx1">
                  <a:lumMod val="85000"/>
                  <a:lumOff val="15000"/>
                </a:schemeClr>
              </a:solidFill>
              <a:latin typeface="Adobe Gothic Std B" pitchFamily="34" charset="-128"/>
              <a:ea typeface="Adobe Gothic Std B" pitchFamily="34" charset="-128"/>
            </a:endParaRPr>
          </a:p>
        </p:txBody>
      </p:sp>
      <p:pic>
        <p:nvPicPr>
          <p:cNvPr id="4" name="Content Placeholder 3" descr="WhatsApp Image 2018-11-15 at 9.50.46 PM.jpeg"/>
          <p:cNvPicPr>
            <a:picLocks noGrp="1" noChangeAspect="1"/>
          </p:cNvPicPr>
          <p:nvPr>
            <p:ph idx="1"/>
          </p:nvPr>
        </p:nvPicPr>
        <p:blipFill>
          <a:blip r:embed="rId2"/>
          <a:stretch>
            <a:fillRect/>
          </a:stretch>
        </p:blipFill>
        <p:spPr>
          <a:xfrm rot="16200000">
            <a:off x="2786050" y="-1071588"/>
            <a:ext cx="3500462" cy="864399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10"/>
            <a:ext cx="8246070" cy="763525"/>
          </a:xfrm>
        </p:spPr>
        <p:txBody>
          <a:bodyPr>
            <a:normAutofit/>
          </a:bodyPr>
          <a:lstStyle/>
          <a:p>
            <a:pPr algn="l"/>
            <a:r>
              <a:rPr lang="en-IN" sz="3200" dirty="0" smtClean="0">
                <a:solidFill>
                  <a:schemeClr val="tx1"/>
                </a:solidFill>
                <a:latin typeface="Adobe Gothic Std B" pitchFamily="34" charset="-128"/>
                <a:ea typeface="Adobe Gothic Std B" pitchFamily="34" charset="-128"/>
              </a:rPr>
              <a:t>INTERNAL WORKING OF SENSOR</a:t>
            </a:r>
            <a:endParaRPr lang="en-IN" sz="3200" dirty="0">
              <a:solidFill>
                <a:schemeClr val="tx1"/>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48966" y="1655519"/>
            <a:ext cx="8246070" cy="2487867"/>
          </a:xfrm>
        </p:spPr>
        <p:txBody>
          <a:bodyPr>
            <a:noAutofit/>
          </a:bodyPr>
          <a:lstStyle/>
          <a:p>
            <a:r>
              <a:rPr lang="en-IN" sz="1800" dirty="0" smtClean="0">
                <a:solidFill>
                  <a:schemeClr val="tx1"/>
                </a:solidFill>
              </a:rPr>
              <a:t>To connect the soil moisture sensor FC-28 in the digital mode, we will connect the digital output of the sensor to the digital pin of the </a:t>
            </a:r>
            <a:r>
              <a:rPr lang="en-IN" sz="1800" dirty="0" err="1" smtClean="0">
                <a:solidFill>
                  <a:schemeClr val="tx1"/>
                </a:solidFill>
              </a:rPr>
              <a:t>Arduino</a:t>
            </a:r>
            <a:r>
              <a:rPr lang="en-IN" sz="1800" dirty="0" smtClean="0">
                <a:solidFill>
                  <a:schemeClr val="tx1"/>
                </a:solidFill>
              </a:rPr>
              <a:t>. The Sensor module contains a potentiometer with it, which is used to set the threshold value. This threshold value is then compared with the sensor output value using the LM393 comparator which is placed on the sensor module.</a:t>
            </a:r>
          </a:p>
          <a:p>
            <a:r>
              <a:rPr lang="en-IN" sz="1800" dirty="0" smtClean="0">
                <a:solidFill>
                  <a:schemeClr val="tx1"/>
                </a:solidFill>
              </a:rPr>
              <a:t>The LM393 comparator will compare the sensor output value and the threshold value and then gives us the output through the digital pin. When the sensor value will be greater than the threshold value, then the digital pin will give us 5V and the LED on the sensor will light up and when the sensor value will be less than this threshold value, then the digital pin will give us 0V and the light will go down.</a:t>
            </a:r>
          </a:p>
          <a:p>
            <a:endParaRPr lang="en-IN" sz="1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670" y="285734"/>
            <a:ext cx="6194737" cy="763525"/>
          </a:xfrm>
        </p:spPr>
        <p:txBody>
          <a:bodyPr/>
          <a:lstStyle/>
          <a:p>
            <a:pPr algn="l"/>
            <a:r>
              <a:rPr lang="en-IN" dirty="0" smtClean="0">
                <a:solidFill>
                  <a:schemeClr val="tx1"/>
                </a:solidFill>
                <a:latin typeface="Arial Rounded MT Bold" pitchFamily="34" charset="0"/>
              </a:rPr>
              <a:t>TEMPERATURE SENSOR</a:t>
            </a:r>
            <a:endParaRPr lang="en-IN" dirty="0">
              <a:solidFill>
                <a:schemeClr val="tx1"/>
              </a:solidFill>
              <a:latin typeface="Arial Rounded MT Bold" pitchFamily="34" charset="0"/>
            </a:endParaRPr>
          </a:p>
        </p:txBody>
      </p:sp>
      <p:pic>
        <p:nvPicPr>
          <p:cNvPr id="4" name="Content Placeholder 3" descr="LM56.jpg"/>
          <p:cNvPicPr>
            <a:picLocks noGrp="1" noChangeAspect="1"/>
          </p:cNvPicPr>
          <p:nvPr>
            <p:ph idx="1"/>
          </p:nvPr>
        </p:nvPicPr>
        <p:blipFill>
          <a:blip r:embed="rId2"/>
          <a:stretch>
            <a:fillRect/>
          </a:stretch>
        </p:blipFill>
        <p:spPr>
          <a:xfrm>
            <a:off x="714348" y="2143122"/>
            <a:ext cx="2500330" cy="1857378"/>
          </a:xfrm>
        </p:spPr>
      </p:pic>
      <p:graphicFrame>
        <p:nvGraphicFramePr>
          <p:cNvPr id="6" name="Table 5"/>
          <p:cNvGraphicFramePr>
            <a:graphicFrameLocks noGrp="1"/>
          </p:cNvGraphicFramePr>
          <p:nvPr/>
        </p:nvGraphicFramePr>
        <p:xfrm>
          <a:off x="4286248" y="2026904"/>
          <a:ext cx="4429156" cy="3003076"/>
        </p:xfrm>
        <a:graphic>
          <a:graphicData uri="http://schemas.openxmlformats.org/drawingml/2006/table">
            <a:tbl>
              <a:tblPr firstRow="1" bandRow="1">
                <a:tableStyleId>{5C22544A-7EE6-4342-B048-85BDC9FD1C3A}</a:tableStyleId>
              </a:tblPr>
              <a:tblGrid>
                <a:gridCol w="2214578"/>
                <a:gridCol w="2214578"/>
              </a:tblGrid>
              <a:tr h="590749">
                <a:tc>
                  <a:txBody>
                    <a:bodyPr/>
                    <a:lstStyle/>
                    <a:p>
                      <a:r>
                        <a:rPr lang="en-IN" dirty="0" smtClean="0">
                          <a:solidFill>
                            <a:schemeClr val="tx1"/>
                          </a:solidFill>
                        </a:rPr>
                        <a:t>Power Supply</a:t>
                      </a:r>
                      <a:endParaRPr lang="en-IN" dirty="0">
                        <a:solidFill>
                          <a:schemeClr val="tx1"/>
                        </a:solidFill>
                      </a:endParaRPr>
                    </a:p>
                  </a:txBody>
                  <a:tcPr>
                    <a:solidFill>
                      <a:schemeClr val="tx2">
                        <a:lumMod val="20000"/>
                        <a:lumOff val="80000"/>
                      </a:schemeClr>
                    </a:solidFill>
                  </a:tcPr>
                </a:tc>
                <a:tc>
                  <a:txBody>
                    <a:bodyPr/>
                    <a:lstStyle/>
                    <a:p>
                      <a:r>
                        <a:rPr lang="en-IN" dirty="0" smtClean="0">
                          <a:solidFill>
                            <a:schemeClr val="tx1"/>
                          </a:solidFill>
                        </a:rPr>
                        <a:t>2.7-10v</a:t>
                      </a:r>
                      <a:endParaRPr lang="en-IN" dirty="0">
                        <a:solidFill>
                          <a:schemeClr val="tx1"/>
                        </a:solidFill>
                      </a:endParaRPr>
                    </a:p>
                  </a:txBody>
                  <a:tcPr>
                    <a:solidFill>
                      <a:schemeClr val="tx2">
                        <a:lumMod val="20000"/>
                        <a:lumOff val="80000"/>
                      </a:schemeClr>
                    </a:solidFill>
                  </a:tcPr>
                </a:tc>
              </a:tr>
              <a:tr h="590749">
                <a:tc>
                  <a:txBody>
                    <a:bodyPr/>
                    <a:lstStyle/>
                    <a:p>
                      <a:r>
                        <a:rPr lang="en-IN" dirty="0" smtClean="0"/>
                        <a:t>Max current</a:t>
                      </a:r>
                      <a:endParaRPr lang="en-IN" dirty="0"/>
                    </a:p>
                  </a:txBody>
                  <a:tcPr/>
                </a:tc>
                <a:tc>
                  <a:txBody>
                    <a:bodyPr/>
                    <a:lstStyle/>
                    <a:p>
                      <a:r>
                        <a:rPr lang="en-IN" dirty="0" smtClean="0"/>
                        <a:t>230uA</a:t>
                      </a:r>
                      <a:endParaRPr lang="en-IN" dirty="0"/>
                    </a:p>
                  </a:txBody>
                  <a:tcPr/>
                </a:tc>
              </a:tr>
              <a:tr h="590749">
                <a:tc>
                  <a:txBody>
                    <a:bodyPr/>
                    <a:lstStyle/>
                    <a:p>
                      <a:r>
                        <a:rPr lang="en-IN" dirty="0" err="1" smtClean="0"/>
                        <a:t>Vref</a:t>
                      </a:r>
                      <a:endParaRPr lang="en-IN" dirty="0"/>
                    </a:p>
                  </a:txBody>
                  <a:tcPr>
                    <a:solidFill>
                      <a:schemeClr val="tx2">
                        <a:lumMod val="20000"/>
                        <a:lumOff val="80000"/>
                      </a:schemeClr>
                    </a:solidFill>
                  </a:tcPr>
                </a:tc>
                <a:tc>
                  <a:txBody>
                    <a:bodyPr/>
                    <a:lstStyle/>
                    <a:p>
                      <a:r>
                        <a:rPr lang="en-IN" dirty="0" smtClean="0"/>
                        <a:t>1.250v</a:t>
                      </a:r>
                      <a:endParaRPr lang="en-IN" dirty="0"/>
                    </a:p>
                  </a:txBody>
                  <a:tcPr>
                    <a:solidFill>
                      <a:schemeClr val="tx2">
                        <a:lumMod val="20000"/>
                        <a:lumOff val="80000"/>
                      </a:schemeClr>
                    </a:solidFill>
                  </a:tcPr>
                </a:tc>
              </a:tr>
              <a:tr h="590749">
                <a:tc>
                  <a:txBody>
                    <a:bodyPr/>
                    <a:lstStyle/>
                    <a:p>
                      <a:r>
                        <a:rPr lang="en-IN" dirty="0" err="1" smtClean="0"/>
                        <a:t>Hysterisis</a:t>
                      </a:r>
                      <a:endParaRPr lang="en-IN" dirty="0"/>
                    </a:p>
                  </a:txBody>
                  <a:tcPr/>
                </a:tc>
                <a:tc>
                  <a:txBody>
                    <a:bodyPr/>
                    <a:lstStyle/>
                    <a:p>
                      <a:r>
                        <a:rPr lang="en-IN" dirty="0" smtClean="0"/>
                        <a:t>5v</a:t>
                      </a:r>
                      <a:endParaRPr lang="en-IN" dirty="0"/>
                    </a:p>
                  </a:txBody>
                  <a:tcPr/>
                </a:tc>
              </a:tr>
              <a:tr h="610740">
                <a:tc>
                  <a:txBody>
                    <a:bodyPr/>
                    <a:lstStyle/>
                    <a:p>
                      <a:r>
                        <a:rPr lang="en-IN" dirty="0" smtClean="0"/>
                        <a:t>Internal temp sensor output voltage</a:t>
                      </a:r>
                      <a:endParaRPr lang="en-IN" dirty="0"/>
                    </a:p>
                  </a:txBody>
                  <a:tcPr/>
                </a:tc>
                <a:tc>
                  <a:txBody>
                    <a:bodyPr/>
                    <a:lstStyle/>
                    <a:p>
                      <a:r>
                        <a:rPr lang="en-IN" dirty="0" smtClean="0"/>
                        <a:t>(6.2mV/c *T)+395mV</a:t>
                      </a:r>
                      <a:endParaRPr lang="en-IN" dirty="0"/>
                    </a:p>
                  </a:txBody>
                  <a:tcPr/>
                </a:tc>
              </a:tr>
            </a:tbl>
          </a:graphicData>
        </a:graphic>
      </p:graphicFrame>
      <p:graphicFrame>
        <p:nvGraphicFramePr>
          <p:cNvPr id="7" name="Table 6"/>
          <p:cNvGraphicFramePr>
            <a:graphicFrameLocks noGrp="1"/>
          </p:cNvGraphicFramePr>
          <p:nvPr/>
        </p:nvGraphicFramePr>
        <p:xfrm>
          <a:off x="4286248" y="1428742"/>
          <a:ext cx="4357718" cy="585154"/>
        </p:xfrm>
        <a:graphic>
          <a:graphicData uri="http://schemas.openxmlformats.org/drawingml/2006/table">
            <a:tbl>
              <a:tblPr firstRow="1" bandRow="1">
                <a:tableStyleId>{5C22544A-7EE6-4342-B048-85BDC9FD1C3A}</a:tableStyleId>
              </a:tblPr>
              <a:tblGrid>
                <a:gridCol w="4357718"/>
              </a:tblGrid>
              <a:tr h="585154">
                <a:tc>
                  <a:txBody>
                    <a:bodyPr/>
                    <a:lstStyle/>
                    <a:p>
                      <a:pPr algn="ctr"/>
                      <a:r>
                        <a:rPr lang="en-IN" sz="2800" dirty="0" smtClean="0"/>
                        <a:t>SPECIFICATIONS</a:t>
                      </a:r>
                      <a:endParaRPr lang="en-IN" sz="2800" dirty="0"/>
                    </a:p>
                  </a:txBody>
                  <a:tcPr/>
                </a:tc>
              </a:tr>
            </a:tbl>
          </a:graphicData>
        </a:graphic>
      </p:graphicFrame>
      <p:graphicFrame>
        <p:nvGraphicFramePr>
          <p:cNvPr id="8" name="Table 7"/>
          <p:cNvGraphicFramePr>
            <a:graphicFrameLocks noGrp="1"/>
          </p:cNvGraphicFramePr>
          <p:nvPr/>
        </p:nvGraphicFramePr>
        <p:xfrm>
          <a:off x="1500166" y="4000510"/>
          <a:ext cx="1857388" cy="640080"/>
        </p:xfrm>
        <a:graphic>
          <a:graphicData uri="http://schemas.openxmlformats.org/drawingml/2006/table">
            <a:tbl>
              <a:tblPr firstRow="1" bandRow="1">
                <a:tableStyleId>{5C22544A-7EE6-4342-B048-85BDC9FD1C3A}</a:tableStyleId>
              </a:tblPr>
              <a:tblGrid>
                <a:gridCol w="1857388"/>
              </a:tblGrid>
              <a:tr h="370840">
                <a:tc>
                  <a:txBody>
                    <a:bodyPr/>
                    <a:lstStyle/>
                    <a:p>
                      <a:r>
                        <a:rPr lang="en-IN" sz="3600" dirty="0" smtClean="0">
                          <a:solidFill>
                            <a:schemeClr val="tx1"/>
                          </a:solidFill>
                        </a:rPr>
                        <a:t>LM56</a:t>
                      </a:r>
                      <a:endParaRPr lang="en-IN" sz="3600" dirty="0">
                        <a:solidFill>
                          <a:schemeClr val="tx1"/>
                        </a:solidFill>
                      </a:endParaRPr>
                    </a:p>
                  </a:txBody>
                  <a:tcPr>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85734"/>
            <a:ext cx="7194869" cy="763525"/>
          </a:xfrm>
        </p:spPr>
        <p:txBody>
          <a:bodyPr/>
          <a:lstStyle/>
          <a:p>
            <a:pPr algn="l"/>
            <a:r>
              <a:rPr lang="en-IN" dirty="0" smtClean="0">
                <a:solidFill>
                  <a:schemeClr val="tx1"/>
                </a:solidFill>
                <a:latin typeface="Arial Rounded MT Bold" pitchFamily="34" charset="0"/>
              </a:rPr>
              <a:t>INTERNAL CIRCUIT DIAGRAM</a:t>
            </a:r>
            <a:endParaRPr lang="en-IN" dirty="0">
              <a:solidFill>
                <a:schemeClr val="tx1"/>
              </a:solidFill>
              <a:latin typeface="Arial Rounded MT Bold" pitchFamily="34" charset="0"/>
            </a:endParaRPr>
          </a:p>
        </p:txBody>
      </p:sp>
      <p:pic>
        <p:nvPicPr>
          <p:cNvPr id="4" name="Content Placeholder 3" descr="fbd_snis120g.gif"/>
          <p:cNvPicPr>
            <a:picLocks noGrp="1" noChangeAspect="1"/>
          </p:cNvPicPr>
          <p:nvPr>
            <p:ph idx="1"/>
          </p:nvPr>
        </p:nvPicPr>
        <p:blipFill>
          <a:blip r:embed="rId2"/>
          <a:stretch>
            <a:fillRect/>
          </a:stretch>
        </p:blipFill>
        <p:spPr>
          <a:xfrm>
            <a:off x="5786446" y="1785932"/>
            <a:ext cx="3114056" cy="2554284"/>
          </a:xfrm>
        </p:spPr>
      </p:pic>
      <p:pic>
        <p:nvPicPr>
          <p:cNvPr id="6" name="Picture 5" descr="WhatsApp Image 2018-11-15 at 11.05.40 PM.jpeg"/>
          <p:cNvPicPr>
            <a:picLocks noChangeAspect="1"/>
          </p:cNvPicPr>
          <p:nvPr/>
        </p:nvPicPr>
        <p:blipFill>
          <a:blip r:embed="rId3"/>
          <a:stretch>
            <a:fillRect/>
          </a:stretch>
        </p:blipFill>
        <p:spPr>
          <a:xfrm rot="16200000">
            <a:off x="964397" y="464345"/>
            <a:ext cx="3500462" cy="54292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chemeClr val="tx1"/>
                </a:solidFill>
                <a:latin typeface="Arial Rounded MT Bold" pitchFamily="34" charset="0"/>
                <a:ea typeface="Adobe Gothic Std B" pitchFamily="34" charset="-128"/>
              </a:rPr>
              <a:t>WORKING OF LM56</a:t>
            </a:r>
            <a:endParaRPr lang="en-IN" dirty="0">
              <a:solidFill>
                <a:schemeClr val="tx1"/>
              </a:solidFill>
              <a:latin typeface="Arial Rounded MT Bold" pitchFamily="34" charset="0"/>
              <a:ea typeface="Adobe Gothic Std B" pitchFamily="34" charset="-128"/>
            </a:endParaRPr>
          </a:p>
        </p:txBody>
      </p:sp>
      <p:sp>
        <p:nvSpPr>
          <p:cNvPr id="3" name="Content Placeholder 2"/>
          <p:cNvSpPr>
            <a:spLocks noGrp="1"/>
          </p:cNvSpPr>
          <p:nvPr>
            <p:ph idx="1"/>
          </p:nvPr>
        </p:nvSpPr>
        <p:spPr>
          <a:xfrm>
            <a:off x="357158" y="1643056"/>
            <a:ext cx="8246070" cy="3054101"/>
          </a:xfrm>
        </p:spPr>
        <p:txBody>
          <a:bodyPr>
            <a:normAutofit fontScale="85000" lnSpcReduction="20000"/>
          </a:bodyPr>
          <a:lstStyle/>
          <a:p>
            <a:r>
              <a:rPr lang="en-IN" dirty="0" smtClean="0">
                <a:solidFill>
                  <a:schemeClr val="tx1"/>
                </a:solidFill>
              </a:rPr>
              <a:t>A temperature sensor produces an analogue or digital output whose strength depends on the temperature of the sensor. Heat is conducted to the sensing element through the sensor’s package and its metal leads.</a:t>
            </a:r>
          </a:p>
          <a:p>
            <a:r>
              <a:rPr lang="en-IN" dirty="0" smtClean="0">
                <a:solidFill>
                  <a:schemeClr val="tx1"/>
                </a:solidFill>
              </a:rPr>
              <a:t>OUT1 goes LOW when the temperature exceeds T1 and goes HIGH when the </a:t>
            </a:r>
            <a:r>
              <a:rPr lang="en-IN" dirty="0" err="1" smtClean="0">
                <a:solidFill>
                  <a:schemeClr val="tx1"/>
                </a:solidFill>
              </a:rPr>
              <a:t>the</a:t>
            </a:r>
            <a:r>
              <a:rPr lang="en-IN" dirty="0" smtClean="0">
                <a:solidFill>
                  <a:schemeClr val="tx1"/>
                </a:solidFill>
              </a:rPr>
              <a:t> temperature goes below (T1–THYST). Similarly, OUT2 goes LOW when the temperature exceeds T2 and goes HIGH when the temperature goes below (T2–THYST). THYST is an internally set 5°C typical hysteresis.</a:t>
            </a:r>
            <a:endParaRPr lang="en-IN"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1037</TotalTime>
  <Words>449</Words>
  <Application>Microsoft Office PowerPoint</Application>
  <PresentationFormat>On-screen Show (16:9)</PresentationFormat>
  <Paragraphs>49</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1_Diseño predeterminado</vt:lpstr>
      <vt:lpstr>SMART FARMING</vt:lpstr>
      <vt:lpstr>COMPONENT REQUIRED</vt:lpstr>
      <vt:lpstr>SOIL MOISTURE SENSOR</vt:lpstr>
      <vt:lpstr> WORKING OF SENSOR</vt:lpstr>
      <vt:lpstr>INTERNAL CIRCUIT WORKING</vt:lpstr>
      <vt:lpstr>INTERNAL WORKING OF SENSOR</vt:lpstr>
      <vt:lpstr>TEMPERATURE SENSOR</vt:lpstr>
      <vt:lpstr>INTERNAL CIRCUIT DIAGRAM</vt:lpstr>
      <vt:lpstr>WORKING OF LM56</vt:lpstr>
      <vt:lpstr>HOW TO MAKE A AUTOMATIC MOTOR USING SOIL MOISTURE SENSOR</vt:lpstr>
      <vt:lpstr>REAL LIFE APPLIC-ATION</vt:lpstr>
      <vt:lpstr>THANK 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HP</cp:lastModifiedBy>
  <cp:revision>150</cp:revision>
  <dcterms:created xsi:type="dcterms:W3CDTF">2013-08-21T19:17:07Z</dcterms:created>
  <dcterms:modified xsi:type="dcterms:W3CDTF">2018-11-16T06:20:18Z</dcterms:modified>
</cp:coreProperties>
</file>