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341" r:id="rId2"/>
    <p:sldId id="336" r:id="rId3"/>
    <p:sldId id="315" r:id="rId4"/>
    <p:sldId id="316" r:id="rId5"/>
    <p:sldId id="340" r:id="rId6"/>
    <p:sldId id="317" r:id="rId7"/>
    <p:sldId id="268" r:id="rId8"/>
    <p:sldId id="269" r:id="rId9"/>
    <p:sldId id="342" r:id="rId10"/>
    <p:sldId id="343" r:id="rId11"/>
    <p:sldId id="270" r:id="rId12"/>
    <p:sldId id="308" r:id="rId13"/>
    <p:sldId id="309" r:id="rId14"/>
    <p:sldId id="310" r:id="rId15"/>
    <p:sldId id="346" r:id="rId20"/>
    <p:sldId id="347" r:id="rId26"/>
    <p:sldId id="274" r:id="rId16"/>
    <p:sldId id="311" r:id="rId17"/>
    <p:sldId id="348" r:id="rId27"/>
    <p:sldId id="349" r:id="rId28"/>
    <p:sldId id="276" r:id="rId18"/>
    <p:sldId id="278" r:id="rId19"/>
    <p:sldId id="313" r:id="rId21"/>
    <p:sldId id="344" r:id="rId22"/>
    <p:sldId id="281" r:id="rId23"/>
    <p:sldId id="345" r:id="rId24"/>
    <p:sldId id="322" r:id="rId25"/>
    <p:sldId id="35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5" autoAdjust="0"/>
    <p:restoredTop sz="86389" autoAdjust="0"/>
  </p:normalViewPr>
  <p:slideViewPr>
    <p:cSldViewPr snapToGrid="0" snapToObjects="1">
      <p:cViewPr varScale="1">
        <p:scale>
          <a:sx n="80" d="100"/>
          <a:sy n="80" d="100"/>
        </p:scale>
        <p:origin x="102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162" y="96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1" Type="http://schemas.openxmlformats.org/officeDocument/2006/relationships/slide" Target="slides/slide19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2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1.xml"/><Relationship Id="rId49" Type="http://schemas.openxmlformats.org/officeDocument/2006/relationships/handoutMaster" Target="handoutMasters/handoutMaster1.xml"/><Relationship Id="rId20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Residuals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continuity</c:v>
                </c:pt>
              </c:strCache>
            </c:strRef>
          </c:tx>
          <c:cat>
            <c:numRef>
              <c:f>Sheet1!$A$2:$A$66</c:f>
              <c:numCache>
                <c:formatCode>General</c:formatCode>
                <c:ptCount val="6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</c:numCache>
            </c:numRef>
          </c:cat>
          <c:val>
            <c:numRef>
              <c:f>Sheet1!$B$2:$B$66</c:f>
              <c:numCache>
                <c:formatCode>General</c:formatCode>
                <c:ptCount val="65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0.92997246</c:v>
                </c:pt>
                <c:pt idx="5">
                  <c:v>0.83475091</c:v>
                </c:pt>
                <c:pt idx="6">
                  <c:v>0.73051861</c:v>
                </c:pt>
                <c:pt idx="7">
                  <c:v>0.63177989</c:v>
                </c:pt>
                <c:pt idx="8">
                  <c:v>0.53764102</c:v>
                </c:pt>
                <c:pt idx="9">
                  <c:v>0.45224366</c:v>
                </c:pt>
                <c:pt idx="10">
                  <c:v>0.37698495</c:v>
                </c:pt>
                <c:pt idx="11">
                  <c:v>0.30712865</c:v>
                </c:pt>
                <c:pt idx="12">
                  <c:v>0.25031609</c:v>
                </c:pt>
                <c:pt idx="13">
                  <c:v>0.20263096</c:v>
                </c:pt>
                <c:pt idx="14">
                  <c:v>0.16304606</c:v>
                </c:pt>
                <c:pt idx="15">
                  <c:v>0.13109563</c:v>
                </c:pt>
                <c:pt idx="16">
                  <c:v>0.10627056</c:v>
                </c:pt>
                <c:pt idx="17">
                  <c:v>0.087838434</c:v>
                </c:pt>
                <c:pt idx="18">
                  <c:v>0.074829465</c:v>
                </c:pt>
                <c:pt idx="19">
                  <c:v>0.068264495</c:v>
                </c:pt>
                <c:pt idx="20">
                  <c:v>0.067734478</c:v>
                </c:pt>
                <c:pt idx="21">
                  <c:v>0.072636567</c:v>
                </c:pt>
                <c:pt idx="22">
                  <c:v>0.081755361</c:v>
                </c:pt>
                <c:pt idx="23">
                  <c:v>0.093152231</c:v>
                </c:pt>
                <c:pt idx="24">
                  <c:v>0.1044424</c:v>
                </c:pt>
                <c:pt idx="25">
                  <c:v>0.11420303</c:v>
                </c:pt>
                <c:pt idx="26">
                  <c:v>0.12129934</c:v>
                </c:pt>
                <c:pt idx="27">
                  <c:v>0.12522965</c:v>
                </c:pt>
                <c:pt idx="28">
                  <c:v>0.12593701</c:v>
                </c:pt>
                <c:pt idx="29">
                  <c:v>0.12356561</c:v>
                </c:pt>
                <c:pt idx="30">
                  <c:v>0.11832235</c:v>
                </c:pt>
                <c:pt idx="31">
                  <c:v>0.11084162</c:v>
                </c:pt>
                <c:pt idx="32">
                  <c:v>0.10144361</c:v>
                </c:pt>
                <c:pt idx="33">
                  <c:v>0.091667388</c:v>
                </c:pt>
                <c:pt idx="34">
                  <c:v>0.081816678</c:v>
                </c:pt>
                <c:pt idx="35">
                  <c:v>0.072127705</c:v>
                </c:pt>
                <c:pt idx="36">
                  <c:v>0.062807058</c:v>
                </c:pt>
                <c:pt idx="37">
                  <c:v>0.05410805</c:v>
                </c:pt>
                <c:pt idx="38">
                  <c:v>0.046123278</c:v>
                </c:pt>
                <c:pt idx="39">
                  <c:v>0.038935832</c:v>
                </c:pt>
                <c:pt idx="40">
                  <c:v>0.032561143</c:v>
                </c:pt>
                <c:pt idx="41">
                  <c:v>0.027085182</c:v>
                </c:pt>
                <c:pt idx="42">
                  <c:v>0.022438742</c:v>
                </c:pt>
                <c:pt idx="43">
                  <c:v>0.018546184</c:v>
                </c:pt>
                <c:pt idx="44">
                  <c:v>0.015286351</c:v>
                </c:pt>
                <c:pt idx="45">
                  <c:v>0.012585147</c:v>
                </c:pt>
                <c:pt idx="46">
                  <c:v>0.010351767</c:v>
                </c:pt>
                <c:pt idx="47">
                  <c:v>0.008527497</c:v>
                </c:pt>
                <c:pt idx="48">
                  <c:v>0.007037812</c:v>
                </c:pt>
                <c:pt idx="49">
                  <c:v>0.0058327162</c:v>
                </c:pt>
                <c:pt idx="50">
                  <c:v>0.0048596398</c:v>
                </c:pt>
                <c:pt idx="51">
                  <c:v>0.0040783266</c:v>
                </c:pt>
                <c:pt idx="52">
                  <c:v>0.0034478784</c:v>
                </c:pt>
                <c:pt idx="53">
                  <c:v>0.0029415104</c:v>
                </c:pt>
                <c:pt idx="54">
                  <c:v>0.0025324718</c:v>
                </c:pt>
                <c:pt idx="55">
                  <c:v>0.0022040247</c:v>
                </c:pt>
                <c:pt idx="56">
                  <c:v>0.0019369986</c:v>
                </c:pt>
                <c:pt idx="57">
                  <c:v>0.0017209765</c:v>
                </c:pt>
                <c:pt idx="58">
                  <c:v>0.0015426897</c:v>
                </c:pt>
                <c:pt idx="59">
                  <c:v>0.0013969841</c:v>
                </c:pt>
                <c:pt idx="60">
                  <c:v>0.0012741041</c:v>
                </c:pt>
                <c:pt idx="61">
                  <c:v>0.0011687377</c:v>
                </c:pt>
                <c:pt idx="62">
                  <c:v>0.0010843545</c:v>
                </c:pt>
                <c:pt idx="63">
                  <c:v>0.0010129325</c:v>
                </c:pt>
                <c:pt idx="64">
                  <c:v>0.00094719975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x-velocity</c:v>
                </c:pt>
              </c:strCache>
            </c:strRef>
          </c:tx>
          <c:cat>
            <c:numRef>
              <c:f>Sheet1!$A$2:$A$66</c:f>
              <c:numCache>
                <c:formatCode>General</c:formatCode>
                <c:ptCount val="6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</c:numCache>
            </c:numRef>
          </c:cat>
          <c:val>
            <c:numRef>
              <c:f>Sheet1!$C$2:$C$66</c:f>
              <c:numCache>
                <c:formatCode>General</c:formatCode>
                <c:ptCount val="65"/>
                <c:pt idx="0">
                  <c:v>1.784124e-05</c:v>
                </c:pt>
                <c:pt idx="1">
                  <c:v>1.594693e-05</c:v>
                </c:pt>
                <c:pt idx="2">
                  <c:v>1.4710242e-05</c:v>
                </c:pt>
                <c:pt idx="3">
                  <c:v>1.3248987e-05</c:v>
                </c:pt>
                <c:pt idx="4">
                  <c:v>1.1647715e-05</c:v>
                </c:pt>
                <c:pt idx="5">
                  <c:v>9.9931429e-06</c:v>
                </c:pt>
                <c:pt idx="6">
                  <c:v>8.3936185e-06</c:v>
                </c:pt>
                <c:pt idx="7">
                  <c:v>6.9129677e-06</c:v>
                </c:pt>
                <c:pt idx="8">
                  <c:v>5.6275262e-06</c:v>
                </c:pt>
                <c:pt idx="9">
                  <c:v>4.5324057e-06</c:v>
                </c:pt>
                <c:pt idx="10">
                  <c:v>3.661001e-06</c:v>
                </c:pt>
                <c:pt idx="11">
                  <c:v>2.9049236e-06</c:v>
                </c:pt>
                <c:pt idx="12">
                  <c:v>2.3299756e-06</c:v>
                </c:pt>
                <c:pt idx="13">
                  <c:v>1.8736852e-06</c:v>
                </c:pt>
                <c:pt idx="14">
                  <c:v>1.5325988e-06</c:v>
                </c:pt>
                <c:pt idx="15">
                  <c:v>1.2854051e-06</c:v>
                </c:pt>
                <c:pt idx="16">
                  <c:v>1.1214844e-06</c:v>
                </c:pt>
                <c:pt idx="17">
                  <c:v>1.0345939e-06</c:v>
                </c:pt>
                <c:pt idx="18">
                  <c:v>1.0312461e-06</c:v>
                </c:pt>
                <c:pt idx="19">
                  <c:v>1.1143597e-06</c:v>
                </c:pt>
                <c:pt idx="20">
                  <c:v>1.2835158e-06</c:v>
                </c:pt>
                <c:pt idx="21">
                  <c:v>1.5189107e-06</c:v>
                </c:pt>
                <c:pt idx="22">
                  <c:v>1.7785474e-06</c:v>
                </c:pt>
                <c:pt idx="23">
                  <c:v>2.018421e-06</c:v>
                </c:pt>
                <c:pt idx="24">
                  <c:v>2.2115447e-06</c:v>
                </c:pt>
                <c:pt idx="25">
                  <c:v>2.3397468e-06</c:v>
                </c:pt>
                <c:pt idx="26">
                  <c:v>2.3933438e-06</c:v>
                </c:pt>
                <c:pt idx="27">
                  <c:v>2.3734915e-06</c:v>
                </c:pt>
                <c:pt idx="28">
                  <c:v>2.2882121e-06</c:v>
                </c:pt>
                <c:pt idx="29">
                  <c:v>2.150308e-06</c:v>
                </c:pt>
                <c:pt idx="30">
                  <c:v>1.9749037e-06</c:v>
                </c:pt>
                <c:pt idx="31">
                  <c:v>1.7774359e-06</c:v>
                </c:pt>
                <c:pt idx="32">
                  <c:v>1.5644787e-06</c:v>
                </c:pt>
                <c:pt idx="33">
                  <c:v>1.3610493e-06</c:v>
                </c:pt>
                <c:pt idx="34">
                  <c:v>1.1708782e-06</c:v>
                </c:pt>
                <c:pt idx="35">
                  <c:v>9.9704216e-07</c:v>
                </c:pt>
                <c:pt idx="36">
                  <c:v>8.4145578e-07</c:v>
                </c:pt>
                <c:pt idx="37">
                  <c:v>7.0433867e-07</c:v>
                </c:pt>
                <c:pt idx="38">
                  <c:v>5.8541085e-07</c:v>
                </c:pt>
                <c:pt idx="39">
                  <c:v>4.838166e-07</c:v>
                </c:pt>
                <c:pt idx="40">
                  <c:v>3.9795417e-07</c:v>
                </c:pt>
                <c:pt idx="41">
                  <c:v>3.2636158e-07</c:v>
                </c:pt>
                <c:pt idx="42">
                  <c:v>2.6696483e-07</c:v>
                </c:pt>
                <c:pt idx="43">
                  <c:v>2.184093e-07</c:v>
                </c:pt>
                <c:pt idx="44">
                  <c:v>1.7877663e-07</c:v>
                </c:pt>
                <c:pt idx="45">
                  <c:v>1.4687036e-07</c:v>
                </c:pt>
                <c:pt idx="46">
                  <c:v>1.2105982e-07</c:v>
                </c:pt>
                <c:pt idx="47">
                  <c:v>1.004513e-07</c:v>
                </c:pt>
                <c:pt idx="48">
                  <c:v>8.3851076e-08</c:v>
                </c:pt>
                <c:pt idx="49">
                  <c:v>7.0692065e-08</c:v>
                </c:pt>
                <c:pt idx="50">
                  <c:v>6.0087241e-08</c:v>
                </c:pt>
                <c:pt idx="51">
                  <c:v>5.1683988e-08</c:v>
                </c:pt>
                <c:pt idx="52">
                  <c:v>4.4851851e-08</c:v>
                </c:pt>
                <c:pt idx="53">
                  <c:v>3.9422531e-08</c:v>
                </c:pt>
                <c:pt idx="54">
                  <c:v>3.4948174e-08</c:v>
                </c:pt>
                <c:pt idx="55">
                  <c:v>3.1367248e-08</c:v>
                </c:pt>
                <c:pt idx="56">
                  <c:v>2.835282e-08</c:v>
                </c:pt>
                <c:pt idx="57">
                  <c:v>2.5916214e-08</c:v>
                </c:pt>
                <c:pt idx="58">
                  <c:v>2.3806324e-08</c:v>
                </c:pt>
                <c:pt idx="59">
                  <c:v>2.2070014e-08</c:v>
                </c:pt>
                <c:pt idx="60">
                  <c:v>2.0516556e-08</c:v>
                </c:pt>
                <c:pt idx="61">
                  <c:v>1.9316583e-08</c:v>
                </c:pt>
                <c:pt idx="62">
                  <c:v>1.8121766e-08</c:v>
                </c:pt>
                <c:pt idx="63">
                  <c:v>1.7074592e-08</c:v>
                </c:pt>
                <c:pt idx="64">
                  <c:v>1.6081096e-08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y-velocity</c:v>
                </c:pt>
              </c:strCache>
            </c:strRef>
          </c:tx>
          <c:cat>
            <c:numRef>
              <c:f>Sheet1!$A$2:$A$66</c:f>
              <c:numCache>
                <c:formatCode>General</c:formatCode>
                <c:ptCount val="6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</c:numCache>
            </c:numRef>
          </c:cat>
          <c:val>
            <c:numRef>
              <c:f>Sheet1!$D$2:$D$66</c:f>
              <c:numCache>
                <c:formatCode>General</c:formatCode>
                <c:ptCount val="65"/>
                <c:pt idx="0">
                  <c:v>3.4409809e-06</c:v>
                </c:pt>
                <c:pt idx="1">
                  <c:v>2.4221888e-06</c:v>
                </c:pt>
                <c:pt idx="2">
                  <c:v>1.9336172e-06</c:v>
                </c:pt>
                <c:pt idx="3">
                  <c:v>1.7365935e-06</c:v>
                </c:pt>
                <c:pt idx="4">
                  <c:v>1.6555663e-06</c:v>
                </c:pt>
                <c:pt idx="5">
                  <c:v>1.5670784e-06</c:v>
                </c:pt>
                <c:pt idx="6">
                  <c:v>1.4448242e-06</c:v>
                </c:pt>
                <c:pt idx="7">
                  <c:v>1.2998343e-06</c:v>
                </c:pt>
                <c:pt idx="8">
                  <c:v>1.1419842e-06</c:v>
                </c:pt>
                <c:pt idx="9">
                  <c:v>9.8322106e-07</c:v>
                </c:pt>
                <c:pt idx="10">
                  <c:v>8.3007133e-07</c:v>
                </c:pt>
                <c:pt idx="11">
                  <c:v>6.9683678e-07</c:v>
                </c:pt>
                <c:pt idx="12">
                  <c:v>5.7326874e-07</c:v>
                </c:pt>
                <c:pt idx="13">
                  <c:v>4.6723797e-07</c:v>
                </c:pt>
                <c:pt idx="14">
                  <c:v>3.7795275e-07</c:v>
                </c:pt>
                <c:pt idx="15">
                  <c:v>3.0486734e-07</c:v>
                </c:pt>
                <c:pt idx="16">
                  <c:v>2.4698547e-07</c:v>
                </c:pt>
                <c:pt idx="17">
                  <c:v>2.0405851e-07</c:v>
                </c:pt>
                <c:pt idx="18">
                  <c:v>1.7121038e-07</c:v>
                </c:pt>
                <c:pt idx="19">
                  <c:v>1.4857701e-07</c:v>
                </c:pt>
                <c:pt idx="20">
                  <c:v>1.353363e-07</c:v>
                </c:pt>
                <c:pt idx="21">
                  <c:v>1.2855344e-07</c:v>
                </c:pt>
                <c:pt idx="22">
                  <c:v>1.2764789e-07</c:v>
                </c:pt>
                <c:pt idx="23">
                  <c:v>1.304149e-07</c:v>
                </c:pt>
                <c:pt idx="24">
                  <c:v>1.3501433e-07</c:v>
                </c:pt>
                <c:pt idx="25">
                  <c:v>1.4124105e-07</c:v>
                </c:pt>
                <c:pt idx="26">
                  <c:v>1.4787158e-07</c:v>
                </c:pt>
                <c:pt idx="27">
                  <c:v>1.5173263e-07</c:v>
                </c:pt>
                <c:pt idx="28">
                  <c:v>1.5168805e-07</c:v>
                </c:pt>
                <c:pt idx="29">
                  <c:v>1.4811753e-07</c:v>
                </c:pt>
                <c:pt idx="30">
                  <c:v>1.4158449e-07</c:v>
                </c:pt>
                <c:pt idx="31">
                  <c:v>1.3216933e-07</c:v>
                </c:pt>
                <c:pt idx="32">
                  <c:v>1.2194332e-07</c:v>
                </c:pt>
                <c:pt idx="33">
                  <c:v>1.1075581e-07</c:v>
                </c:pt>
                <c:pt idx="34">
                  <c:v>9.8914115e-08</c:v>
                </c:pt>
                <c:pt idx="35">
                  <c:v>8.6953185e-08</c:v>
                </c:pt>
                <c:pt idx="36">
                  <c:v>7.5433859e-08</c:v>
                </c:pt>
                <c:pt idx="37">
                  <c:v>6.4584162e-08</c:v>
                </c:pt>
                <c:pt idx="38">
                  <c:v>5.4741172e-08</c:v>
                </c:pt>
                <c:pt idx="39">
                  <c:v>4.5989543e-08</c:v>
                </c:pt>
                <c:pt idx="40">
                  <c:v>3.8425681e-08</c:v>
                </c:pt>
                <c:pt idx="41">
                  <c:v>3.1988885e-08</c:v>
                </c:pt>
                <c:pt idx="42">
                  <c:v>2.6545869e-08</c:v>
                </c:pt>
                <c:pt idx="43">
                  <c:v>2.1959401e-08</c:v>
                </c:pt>
                <c:pt idx="44">
                  <c:v>1.815288e-08</c:v>
                </c:pt>
                <c:pt idx="45">
                  <c:v>1.5001818e-08</c:v>
                </c:pt>
                <c:pt idx="46">
                  <c:v>1.2404625e-08</c:v>
                </c:pt>
                <c:pt idx="47">
                  <c:v>1.0284418e-08</c:v>
                </c:pt>
                <c:pt idx="48">
                  <c:v>8.5556414e-09</c:v>
                </c:pt>
                <c:pt idx="49">
                  <c:v>7.1627176e-09</c:v>
                </c:pt>
                <c:pt idx="50">
                  <c:v>6.0273507e-09</c:v>
                </c:pt>
                <c:pt idx="51">
                  <c:v>5.1190069e-09</c:v>
                </c:pt>
                <c:pt idx="52">
                  <c:v>4.3779088e-09</c:v>
                </c:pt>
                <c:pt idx="53">
                  <c:v>3.7902135e-09</c:v>
                </c:pt>
                <c:pt idx="54">
                  <c:v>3.3079688e-09</c:v>
                </c:pt>
                <c:pt idx="55">
                  <c:v>2.9291546e-09</c:v>
                </c:pt>
                <c:pt idx="56">
                  <c:v>2.6107615e-09</c:v>
                </c:pt>
                <c:pt idx="57">
                  <c:v>2.3592229e-09</c:v>
                </c:pt>
                <c:pt idx="58">
                  <c:v>2.1409359e-09</c:v>
                </c:pt>
                <c:pt idx="59">
                  <c:v>1.967545e-09</c:v>
                </c:pt>
                <c:pt idx="60">
                  <c:v>1.8120349e-09</c:v>
                </c:pt>
                <c:pt idx="61">
                  <c:v>1.6946256e-09</c:v>
                </c:pt>
                <c:pt idx="62">
                  <c:v>1.5757598e-09</c:v>
                </c:pt>
                <c:pt idx="63">
                  <c:v>1.4817137e-09</c:v>
                </c:pt>
                <c:pt idx="64">
                  <c:v>1.3863052e-09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z-velocity</c:v>
                </c:pt>
              </c:strCache>
            </c:strRef>
          </c:tx>
          <c:cat>
            <c:numRef>
              <c:f>Sheet1!$A$2:$A$66</c:f>
              <c:numCache>
                <c:formatCode>General</c:formatCode>
                <c:ptCount val="6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</c:numCache>
            </c:numRef>
          </c:cat>
          <c:val>
            <c:numRef>
              <c:f>Sheet1!$E$2:$E$66</c:f>
              <c:numCache>
                <c:formatCode>General</c:formatCode>
                <c:ptCount val="65"/>
                <c:pt idx="0">
                  <c:v>1.4912905e-06</c:v>
                </c:pt>
                <c:pt idx="1">
                  <c:v>1.4598118e-06</c:v>
                </c:pt>
                <c:pt idx="2">
                  <c:v>1.4244281e-06</c:v>
                </c:pt>
                <c:pt idx="3">
                  <c:v>1.4113932e-06</c:v>
                </c:pt>
                <c:pt idx="4">
                  <c:v>1.3801986e-06</c:v>
                </c:pt>
                <c:pt idx="5">
                  <c:v>1.3038276e-06</c:v>
                </c:pt>
                <c:pt idx="6">
                  <c:v>1.1951305e-06</c:v>
                </c:pt>
                <c:pt idx="7">
                  <c:v>1.0680895e-06</c:v>
                </c:pt>
                <c:pt idx="8">
                  <c:v>9.3294377e-07</c:v>
                </c:pt>
                <c:pt idx="9">
                  <c:v>8.0189301e-07</c:v>
                </c:pt>
                <c:pt idx="10">
                  <c:v>6.7948299e-07</c:v>
                </c:pt>
                <c:pt idx="11">
                  <c:v>5.6891882e-07</c:v>
                </c:pt>
                <c:pt idx="12">
                  <c:v>4.6860844e-07</c:v>
                </c:pt>
                <c:pt idx="13">
                  <c:v>3.8260754e-07</c:v>
                </c:pt>
                <c:pt idx="14">
                  <c:v>3.1051875e-07</c:v>
                </c:pt>
                <c:pt idx="15">
                  <c:v>2.4994262e-07</c:v>
                </c:pt>
                <c:pt idx="16">
                  <c:v>2.0181248e-07</c:v>
                </c:pt>
                <c:pt idx="17">
                  <c:v>1.6683568e-07</c:v>
                </c:pt>
                <c:pt idx="18">
                  <c:v>1.4124682e-07</c:v>
                </c:pt>
                <c:pt idx="19">
                  <c:v>1.2489411e-07</c:v>
                </c:pt>
                <c:pt idx="20">
                  <c:v>1.1707778e-07</c:v>
                </c:pt>
                <c:pt idx="21">
                  <c:v>1.1603064e-07</c:v>
                </c:pt>
                <c:pt idx="22">
                  <c:v>1.1839445e-07</c:v>
                </c:pt>
                <c:pt idx="23">
                  <c:v>1.2318613e-07</c:v>
                </c:pt>
                <c:pt idx="24">
                  <c:v>1.301553e-07</c:v>
                </c:pt>
                <c:pt idx="25">
                  <c:v>1.3780496e-07</c:v>
                </c:pt>
                <c:pt idx="26">
                  <c:v>1.4556594e-07</c:v>
                </c:pt>
                <c:pt idx="27">
                  <c:v>1.4973476e-07</c:v>
                </c:pt>
                <c:pt idx="28">
                  <c:v>1.5063574e-07</c:v>
                </c:pt>
                <c:pt idx="29">
                  <c:v>1.4773823e-07</c:v>
                </c:pt>
                <c:pt idx="30">
                  <c:v>1.4134593e-07</c:v>
                </c:pt>
                <c:pt idx="31">
                  <c:v>1.3205388e-07</c:v>
                </c:pt>
                <c:pt idx="32">
                  <c:v>1.2181808e-07</c:v>
                </c:pt>
                <c:pt idx="33">
                  <c:v>1.1094173e-07</c:v>
                </c:pt>
                <c:pt idx="34">
                  <c:v>9.9252308e-08</c:v>
                </c:pt>
                <c:pt idx="35">
                  <c:v>8.7397412e-08</c:v>
                </c:pt>
                <c:pt idx="36">
                  <c:v>7.6066648e-08</c:v>
                </c:pt>
                <c:pt idx="37">
                  <c:v>6.536702e-08</c:v>
                </c:pt>
                <c:pt idx="38">
                  <c:v>5.5602849e-08</c:v>
                </c:pt>
                <c:pt idx="39">
                  <c:v>4.6842534e-08</c:v>
                </c:pt>
                <c:pt idx="40">
                  <c:v>3.9135597e-08</c:v>
                </c:pt>
                <c:pt idx="41">
                  <c:v>3.251483e-08</c:v>
                </c:pt>
                <c:pt idx="42">
                  <c:v>2.688919e-08</c:v>
                </c:pt>
                <c:pt idx="43">
                  <c:v>2.2174382e-08</c:v>
                </c:pt>
                <c:pt idx="44">
                  <c:v>1.8246418e-08</c:v>
                </c:pt>
                <c:pt idx="45">
                  <c:v>1.5019912e-08</c:v>
                </c:pt>
                <c:pt idx="46">
                  <c:v>1.2363688e-08</c:v>
                </c:pt>
                <c:pt idx="47">
                  <c:v>1.024033e-08</c:v>
                </c:pt>
                <c:pt idx="48">
                  <c:v>8.5072563e-09</c:v>
                </c:pt>
                <c:pt idx="49">
                  <c:v>7.1266053e-09</c:v>
                </c:pt>
                <c:pt idx="50">
                  <c:v>5.9938277e-09</c:v>
                </c:pt>
                <c:pt idx="51">
                  <c:v>5.1065084e-09</c:v>
                </c:pt>
                <c:pt idx="52">
                  <c:v>4.3745306e-09</c:v>
                </c:pt>
                <c:pt idx="53">
                  <c:v>3.8023206e-09</c:v>
                </c:pt>
                <c:pt idx="54">
                  <c:v>3.3225422e-09</c:v>
                </c:pt>
                <c:pt idx="55">
                  <c:v>2.9512672e-09</c:v>
                </c:pt>
                <c:pt idx="56">
                  <c:v>2.6336117e-09</c:v>
                </c:pt>
                <c:pt idx="57">
                  <c:v>2.3875136e-09</c:v>
                </c:pt>
                <c:pt idx="58">
                  <c:v>2.1701779e-09</c:v>
                </c:pt>
                <c:pt idx="59">
                  <c:v>2.0028087e-09</c:v>
                </c:pt>
                <c:pt idx="60">
                  <c:v>1.8495423e-09</c:v>
                </c:pt>
                <c:pt idx="61">
                  <c:v>1.7416979e-09</c:v>
                </c:pt>
                <c:pt idx="62">
                  <c:v>1.6170684e-09</c:v>
                </c:pt>
                <c:pt idx="63">
                  <c:v>1.5203058e-09</c:v>
                </c:pt>
                <c:pt idx="64">
                  <c:v>1.420192e-09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k</c:v>
                </c:pt>
              </c:strCache>
            </c:strRef>
          </c:tx>
          <c:cat>
            <c:numRef>
              <c:f>Sheet1!$A$2:$A$66</c:f>
              <c:numCache>
                <c:formatCode>General</c:formatCode>
                <c:ptCount val="6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</c:numCache>
            </c:numRef>
          </c:cat>
          <c:val>
            <c:numRef>
              <c:f>Sheet1!$F$2:$F$66</c:f>
              <c:numCache>
                <c:formatCode>General</c:formatCode>
                <c:ptCount val="65"/>
                <c:pt idx="0">
                  <c:v>0.99901219</c:v>
                </c:pt>
                <c:pt idx="1">
                  <c:v>0.99796755</c:v>
                </c:pt>
                <c:pt idx="2">
                  <c:v>0.99396616</c:v>
                </c:pt>
                <c:pt idx="3">
                  <c:v>0.9748223</c:v>
                </c:pt>
                <c:pt idx="4">
                  <c:v>0.87844537</c:v>
                </c:pt>
                <c:pt idx="5">
                  <c:v>0.63350036</c:v>
                </c:pt>
                <c:pt idx="6">
                  <c:v>0.3406075</c:v>
                </c:pt>
                <c:pt idx="7">
                  <c:v>0.2340078</c:v>
                </c:pt>
                <c:pt idx="8">
                  <c:v>0.19551262</c:v>
                </c:pt>
                <c:pt idx="9">
                  <c:v>0.14473057</c:v>
                </c:pt>
                <c:pt idx="10">
                  <c:v>0.10735852</c:v>
                </c:pt>
                <c:pt idx="11">
                  <c:v>0.084780215</c:v>
                </c:pt>
                <c:pt idx="12">
                  <c:v>0.076200612</c:v>
                </c:pt>
                <c:pt idx="13">
                  <c:v>0.070725504</c:v>
                </c:pt>
                <c:pt idx="14">
                  <c:v>0.06643392</c:v>
                </c:pt>
                <c:pt idx="15">
                  <c:v>0.061497405</c:v>
                </c:pt>
                <c:pt idx="16">
                  <c:v>0.058067925</c:v>
                </c:pt>
                <c:pt idx="17">
                  <c:v>0.054845927</c:v>
                </c:pt>
                <c:pt idx="18">
                  <c:v>0.051771605</c:v>
                </c:pt>
                <c:pt idx="19">
                  <c:v>0.048057312</c:v>
                </c:pt>
                <c:pt idx="20">
                  <c:v>0.043742146</c:v>
                </c:pt>
                <c:pt idx="21">
                  <c:v>0.039013669</c:v>
                </c:pt>
                <c:pt idx="22">
                  <c:v>0.034232537</c:v>
                </c:pt>
                <c:pt idx="23">
                  <c:v>0.029601513</c:v>
                </c:pt>
                <c:pt idx="24">
                  <c:v>0.025266898</c:v>
                </c:pt>
                <c:pt idx="25">
                  <c:v>0.021265157</c:v>
                </c:pt>
                <c:pt idx="26">
                  <c:v>0.017692835</c:v>
                </c:pt>
                <c:pt idx="27">
                  <c:v>0.014525184</c:v>
                </c:pt>
                <c:pt idx="28">
                  <c:v>0.011798174</c:v>
                </c:pt>
                <c:pt idx="29">
                  <c:v>0.0094836625</c:v>
                </c:pt>
                <c:pt idx="30">
                  <c:v>0.007578117</c:v>
                </c:pt>
                <c:pt idx="31">
                  <c:v>0.0060264049</c:v>
                </c:pt>
                <c:pt idx="32">
                  <c:v>0.0047894122</c:v>
                </c:pt>
                <c:pt idx="33">
                  <c:v>0.0038129183</c:v>
                </c:pt>
                <c:pt idx="34">
                  <c:v>0.0030539961</c:v>
                </c:pt>
                <c:pt idx="35">
                  <c:v>0.0024555213</c:v>
                </c:pt>
                <c:pt idx="36">
                  <c:v>0.0019944252</c:v>
                </c:pt>
                <c:pt idx="37">
                  <c:v>0.0016282041</c:v>
                </c:pt>
                <c:pt idx="38">
                  <c:v>0.001344872</c:v>
                </c:pt>
                <c:pt idx="39">
                  <c:v>0.0011177987</c:v>
                </c:pt>
                <c:pt idx="40">
                  <c:v>0.00094202449</c:v>
                </c:pt>
                <c:pt idx="41">
                  <c:v>0.00079760394</c:v>
                </c:pt>
                <c:pt idx="42">
                  <c:v>0.00068684257</c:v>
                </c:pt>
                <c:pt idx="43">
                  <c:v>0.00059337468</c:v>
                </c:pt>
                <c:pt idx="44">
                  <c:v>0.00052195268</c:v>
                </c:pt>
                <c:pt idx="45">
                  <c:v>0.00046032707</c:v>
                </c:pt>
                <c:pt idx="46">
                  <c:v>0.00041323948</c:v>
                </c:pt>
                <c:pt idx="47">
                  <c:v>0.00037189398</c:v>
                </c:pt>
                <c:pt idx="48">
                  <c:v>0.00034019791</c:v>
                </c:pt>
                <c:pt idx="49">
                  <c:v>0.00031182428</c:v>
                </c:pt>
                <c:pt idx="50">
                  <c:v>0.00028990181</c:v>
                </c:pt>
                <c:pt idx="51">
                  <c:v>0.0002697582</c:v>
                </c:pt>
                <c:pt idx="52">
                  <c:v>0.00025394563</c:v>
                </c:pt>
                <c:pt idx="53">
                  <c:v>0.00023835644</c:v>
                </c:pt>
                <c:pt idx="54">
                  <c:v>0.00022479995</c:v>
                </c:pt>
                <c:pt idx="55">
                  <c:v>0.00021258865</c:v>
                </c:pt>
                <c:pt idx="56">
                  <c:v>0.0002016039</c:v>
                </c:pt>
                <c:pt idx="57">
                  <c:v>0.00019223793</c:v>
                </c:pt>
                <c:pt idx="58">
                  <c:v>0.00018320161</c:v>
                </c:pt>
                <c:pt idx="59">
                  <c:v>0.00017588861</c:v>
                </c:pt>
                <c:pt idx="60">
                  <c:v>0.00016844819</c:v>
                </c:pt>
                <c:pt idx="61">
                  <c:v>0.00016258547</c:v>
                </c:pt>
                <c:pt idx="62">
                  <c:v>0.00015620491</c:v>
                </c:pt>
                <c:pt idx="63">
                  <c:v>0.00015136967</c:v>
                </c:pt>
                <c:pt idx="64">
                  <c:v>0.00014578903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omega</c:v>
                </c:pt>
              </c:strCache>
            </c:strRef>
          </c:tx>
          <c:cat>
            <c:numRef>
              <c:f>Sheet1!$A$2:$A$66</c:f>
              <c:numCache>
                <c:formatCode>General</c:formatCode>
                <c:ptCount val="6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</c:numCache>
            </c:numRef>
          </c:cat>
          <c:val>
            <c:numRef>
              <c:f>Sheet1!$G$2:$G$66</c:f>
              <c:numCache>
                <c:formatCode>General</c:formatCode>
                <c:ptCount val="65"/>
                <c:pt idx="0">
                  <c:v>0.49979127</c:v>
                </c:pt>
                <c:pt idx="1">
                  <c:v>0.49965493</c:v>
                </c:pt>
                <c:pt idx="2">
                  <c:v>0.49941573</c:v>
                </c:pt>
                <c:pt idx="3">
                  <c:v>0.49898273</c:v>
                </c:pt>
                <c:pt idx="4">
                  <c:v>0.49816102</c:v>
                </c:pt>
                <c:pt idx="5">
                  <c:v>0.49651909</c:v>
                </c:pt>
                <c:pt idx="6">
                  <c:v>0.4930693</c:v>
                </c:pt>
                <c:pt idx="7">
                  <c:v>0.48552895</c:v>
                </c:pt>
                <c:pt idx="8">
                  <c:v>0.46880186</c:v>
                </c:pt>
                <c:pt idx="9">
                  <c:v>0.43291946</c:v>
                </c:pt>
                <c:pt idx="10">
                  <c:v>0.36451411</c:v>
                </c:pt>
                <c:pt idx="11">
                  <c:v>0.26196815</c:v>
                </c:pt>
                <c:pt idx="12">
                  <c:v>0.15431054</c:v>
                </c:pt>
                <c:pt idx="13">
                  <c:v>0.076440512</c:v>
                </c:pt>
                <c:pt idx="14">
                  <c:v>0.034386616</c:v>
                </c:pt>
                <c:pt idx="15">
                  <c:v>0.015073489</c:v>
                </c:pt>
                <c:pt idx="16">
                  <c:v>0.0067136122</c:v>
                </c:pt>
                <c:pt idx="17">
                  <c:v>0.0031316865</c:v>
                </c:pt>
                <c:pt idx="18">
                  <c:v>0.001572875</c:v>
                </c:pt>
                <c:pt idx="19">
                  <c:v>0.00086756873</c:v>
                </c:pt>
                <c:pt idx="20">
                  <c:v>0.00052921466</c:v>
                </c:pt>
                <c:pt idx="21">
                  <c:v>0.00035535937</c:v>
                </c:pt>
                <c:pt idx="22">
                  <c:v>0.00025844272</c:v>
                </c:pt>
                <c:pt idx="23">
                  <c:v>0.00019911497</c:v>
                </c:pt>
                <c:pt idx="24">
                  <c:v>0.00015982583</c:v>
                </c:pt>
                <c:pt idx="25">
                  <c:v>0.00013223794</c:v>
                </c:pt>
                <c:pt idx="26">
                  <c:v>0.00011203835</c:v>
                </c:pt>
                <c:pt idx="27">
                  <c:v>9.6674353e-05</c:v>
                </c:pt>
                <c:pt idx="28">
                  <c:v>8.4653743e-05</c:v>
                </c:pt>
                <c:pt idx="29">
                  <c:v>7.5040078e-05</c:v>
                </c:pt>
                <c:pt idx="30">
                  <c:v>6.7160662e-05</c:v>
                </c:pt>
                <c:pt idx="31">
                  <c:v>6.058955e-05</c:v>
                </c:pt>
                <c:pt idx="32">
                  <c:v>5.5025294e-05</c:v>
                </c:pt>
                <c:pt idx="33">
                  <c:v>5.0281119e-05</c:v>
                </c:pt>
                <c:pt idx="34">
                  <c:v>4.6154755e-05</c:v>
                </c:pt>
                <c:pt idx="35">
                  <c:v>4.2537885e-05</c:v>
                </c:pt>
                <c:pt idx="36">
                  <c:v>3.9340774e-05</c:v>
                </c:pt>
                <c:pt idx="37">
                  <c:v>3.6507591e-05</c:v>
                </c:pt>
                <c:pt idx="38">
                  <c:v>3.3977418e-05</c:v>
                </c:pt>
                <c:pt idx="39">
                  <c:v>3.1717031e-05</c:v>
                </c:pt>
                <c:pt idx="40">
                  <c:v>2.9679913e-05</c:v>
                </c:pt>
                <c:pt idx="41">
                  <c:v>2.7839801e-05</c:v>
                </c:pt>
                <c:pt idx="42">
                  <c:v>2.6164538e-05</c:v>
                </c:pt>
                <c:pt idx="43">
                  <c:v>2.4636328e-05</c:v>
                </c:pt>
                <c:pt idx="44">
                  <c:v>2.3236976e-05</c:v>
                </c:pt>
                <c:pt idx="45">
                  <c:v>2.1952253e-05</c:v>
                </c:pt>
                <c:pt idx="46">
                  <c:v>2.076874e-05</c:v>
                </c:pt>
                <c:pt idx="47">
                  <c:v>1.968197e-05</c:v>
                </c:pt>
                <c:pt idx="48">
                  <c:v>1.8680393e-05</c:v>
                </c:pt>
                <c:pt idx="49">
                  <c:v>1.7752755e-05</c:v>
                </c:pt>
                <c:pt idx="50">
                  <c:v>1.6889543e-05</c:v>
                </c:pt>
                <c:pt idx="51">
                  <c:v>1.6092204e-05</c:v>
                </c:pt>
                <c:pt idx="52">
                  <c:v>1.5347819e-05</c:v>
                </c:pt>
                <c:pt idx="53">
                  <c:v>1.4652735e-05</c:v>
                </c:pt>
                <c:pt idx="54">
                  <c:v>1.4001652e-05</c:v>
                </c:pt>
                <c:pt idx="55">
                  <c:v>1.3382423e-05</c:v>
                </c:pt>
                <c:pt idx="56">
                  <c:v>1.280526e-05</c:v>
                </c:pt>
                <c:pt idx="57">
                  <c:v>1.2262091e-05</c:v>
                </c:pt>
                <c:pt idx="58">
                  <c:v>1.1754004e-05</c:v>
                </c:pt>
                <c:pt idx="59">
                  <c:v>1.1275967e-05</c:v>
                </c:pt>
                <c:pt idx="60">
                  <c:v>1.0823152e-05</c:v>
                </c:pt>
                <c:pt idx="61">
                  <c:v>1.039553e-05</c:v>
                </c:pt>
                <c:pt idx="62">
                  <c:v>9.994406e-06</c:v>
                </c:pt>
                <c:pt idx="63">
                  <c:v>9.6211099e-06</c:v>
                </c:pt>
                <c:pt idx="64">
                  <c:v>9.2662956e-06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logBase val="10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Residuals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drag_force-rplot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drag_force</c:v>
                </c:pt>
              </c:strCache>
            </c:strRef>
          </c:tx>
          <c:cat>
            <c:numRef>
              <c:f>Sheet1!$A$2:$A$66</c:f>
              <c:numCache>
                <c:formatCode>General</c:formatCode>
                <c:ptCount val="6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</c:numCache>
            </c:numRef>
          </c:cat>
          <c:val>
            <c:numRef>
              <c:f>Sheet1!$B$2:$B$66</c:f>
              <c:numCache>
                <c:formatCode>General</c:formatCode>
                <c:ptCount val="65"/>
                <c:pt idx="0">
                  <c:v>3984.0223</c:v>
                </c:pt>
                <c:pt idx="1">
                  <c:v>5092.6104</c:v>
                </c:pt>
                <c:pt idx="2">
                  <c:v>5287.9774</c:v>
                </c:pt>
                <c:pt idx="3">
                  <c:v>5043.878</c:v>
                </c:pt>
                <c:pt idx="4">
                  <c:v>4643.5222</c:v>
                </c:pt>
                <c:pt idx="5">
                  <c:v>4282.1054</c:v>
                </c:pt>
                <c:pt idx="6">
                  <c:v>3986.0863</c:v>
                </c:pt>
                <c:pt idx="7">
                  <c:v>3793.2818</c:v>
                </c:pt>
                <c:pt idx="8">
                  <c:v>3667.9353</c:v>
                </c:pt>
                <c:pt idx="9">
                  <c:v>3602.88</c:v>
                </c:pt>
                <c:pt idx="10">
                  <c:v>3568.7264</c:v>
                </c:pt>
                <c:pt idx="11">
                  <c:v>3566.5363</c:v>
                </c:pt>
                <c:pt idx="12">
                  <c:v>3579.3783</c:v>
                </c:pt>
                <c:pt idx="13">
                  <c:v>3601.0656</c:v>
                </c:pt>
                <c:pt idx="14">
                  <c:v>3624.9557</c:v>
                </c:pt>
                <c:pt idx="15">
                  <c:v>3646.3744</c:v>
                </c:pt>
                <c:pt idx="16">
                  <c:v>3663.2786</c:v>
                </c:pt>
                <c:pt idx="17">
                  <c:v>3674.143</c:v>
                </c:pt>
                <c:pt idx="18">
                  <c:v>3680.4351</c:v>
                </c:pt>
                <c:pt idx="19">
                  <c:v>3684.1854</c:v>
                </c:pt>
                <c:pt idx="20">
                  <c:v>3686.4361</c:v>
                </c:pt>
                <c:pt idx="21">
                  <c:v>3687.7238</c:v>
                </c:pt>
                <c:pt idx="22">
                  <c:v>3688.4146</c:v>
                </c:pt>
                <c:pt idx="23">
                  <c:v>3688.7476</c:v>
                </c:pt>
                <c:pt idx="24">
                  <c:v>3688.8789</c:v>
                </c:pt>
                <c:pt idx="25">
                  <c:v>3688.9022</c:v>
                </c:pt>
                <c:pt idx="26">
                  <c:v>3688.8715</c:v>
                </c:pt>
                <c:pt idx="27">
                  <c:v>3688.8183</c:v>
                </c:pt>
                <c:pt idx="28">
                  <c:v>3688.761</c:v>
                </c:pt>
                <c:pt idx="29">
                  <c:v>3688.7101</c:v>
                </c:pt>
                <c:pt idx="30">
                  <c:v>3688.6709</c:v>
                </c:pt>
                <c:pt idx="31">
                  <c:v>3688.6637</c:v>
                </c:pt>
                <c:pt idx="32">
                  <c:v>3688.6376</c:v>
                </c:pt>
                <c:pt idx="33">
                  <c:v>3688.623</c:v>
                </c:pt>
                <c:pt idx="34">
                  <c:v>3688.6235</c:v>
                </c:pt>
                <c:pt idx="35">
                  <c:v>3688.6359</c:v>
                </c:pt>
                <c:pt idx="36">
                  <c:v>3688.6562</c:v>
                </c:pt>
                <c:pt idx="37">
                  <c:v>3688.6791</c:v>
                </c:pt>
                <c:pt idx="38">
                  <c:v>3688.7003</c:v>
                </c:pt>
                <c:pt idx="39">
                  <c:v>3688.7176</c:v>
                </c:pt>
                <c:pt idx="40">
                  <c:v>3688.7301</c:v>
                </c:pt>
                <c:pt idx="41">
                  <c:v>3688.738</c:v>
                </c:pt>
                <c:pt idx="42">
                  <c:v>3688.742</c:v>
                </c:pt>
                <c:pt idx="43">
                  <c:v>3688.7434</c:v>
                </c:pt>
                <c:pt idx="44">
                  <c:v>3688.7434</c:v>
                </c:pt>
                <c:pt idx="45">
                  <c:v>3688.7429</c:v>
                </c:pt>
                <c:pt idx="46">
                  <c:v>3688.7425</c:v>
                </c:pt>
                <c:pt idx="47">
                  <c:v>3688.7428</c:v>
                </c:pt>
                <c:pt idx="48">
                  <c:v>3688.7438</c:v>
                </c:pt>
                <c:pt idx="49">
                  <c:v>3688.7455</c:v>
                </c:pt>
                <c:pt idx="50">
                  <c:v>3688.7478</c:v>
                </c:pt>
                <c:pt idx="51">
                  <c:v>3688.7506</c:v>
                </c:pt>
                <c:pt idx="52">
                  <c:v>3688.7537</c:v>
                </c:pt>
                <c:pt idx="53">
                  <c:v>3688.7569</c:v>
                </c:pt>
                <c:pt idx="54">
                  <c:v>3688.7603</c:v>
                </c:pt>
                <c:pt idx="55">
                  <c:v>3688.7636</c:v>
                </c:pt>
                <c:pt idx="56">
                  <c:v>3688.7668</c:v>
                </c:pt>
                <c:pt idx="57">
                  <c:v>3688.77</c:v>
                </c:pt>
                <c:pt idx="58">
                  <c:v>3688.773</c:v>
                </c:pt>
                <c:pt idx="59">
                  <c:v>3688.7759</c:v>
                </c:pt>
                <c:pt idx="60">
                  <c:v>3688.7781</c:v>
                </c:pt>
                <c:pt idx="61">
                  <c:v>3688.7805</c:v>
                </c:pt>
                <c:pt idx="62">
                  <c:v>3688.7829</c:v>
                </c:pt>
                <c:pt idx="63">
                  <c:v>3688.7853</c:v>
                </c:pt>
                <c:pt idx="64">
                  <c:v>3688.7876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Drag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lift_force-rplot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lift_force</c:v>
                </c:pt>
              </c:strCache>
            </c:strRef>
          </c:tx>
          <c:cat>
            <c:numRef>
              <c:f>Sheet1!$A$2:$A$66</c:f>
              <c:numCache>
                <c:formatCode>General</c:formatCode>
                <c:ptCount val="6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</c:numCache>
            </c:numRef>
          </c:cat>
          <c:val>
            <c:numRef>
              <c:f>Sheet1!$B$2:$B$66</c:f>
              <c:numCache>
                <c:formatCode>General</c:formatCode>
                <c:ptCount val="65"/>
                <c:pt idx="0">
                  <c:v>9390.6612</c:v>
                </c:pt>
                <c:pt idx="1">
                  <c:v>17776.715</c:v>
                </c:pt>
                <c:pt idx="2">
                  <c:v>24524.421</c:v>
                </c:pt>
                <c:pt idx="3">
                  <c:v>29575.349</c:v>
                </c:pt>
                <c:pt idx="4">
                  <c:v>33190.332</c:v>
                </c:pt>
                <c:pt idx="5">
                  <c:v>35751.002</c:v>
                </c:pt>
                <c:pt idx="6">
                  <c:v>37547.743</c:v>
                </c:pt>
                <c:pt idx="7">
                  <c:v>38814.989</c:v>
                </c:pt>
                <c:pt idx="8">
                  <c:v>39713.918</c:v>
                </c:pt>
                <c:pt idx="9">
                  <c:v>40237.426</c:v>
                </c:pt>
                <c:pt idx="10">
                  <c:v>40725.127</c:v>
                </c:pt>
                <c:pt idx="11">
                  <c:v>41015.736</c:v>
                </c:pt>
                <c:pt idx="12">
                  <c:v>41227.635</c:v>
                </c:pt>
                <c:pt idx="13">
                  <c:v>41395.834</c:v>
                </c:pt>
                <c:pt idx="14">
                  <c:v>41518.071</c:v>
                </c:pt>
                <c:pt idx="15">
                  <c:v>41609.501</c:v>
                </c:pt>
                <c:pt idx="16">
                  <c:v>41673.293</c:v>
                </c:pt>
                <c:pt idx="17">
                  <c:v>41723.891</c:v>
                </c:pt>
                <c:pt idx="18">
                  <c:v>41753.08</c:v>
                </c:pt>
                <c:pt idx="19">
                  <c:v>41768.455</c:v>
                </c:pt>
                <c:pt idx="20">
                  <c:v>41776.437</c:v>
                </c:pt>
                <c:pt idx="21">
                  <c:v>41780.293</c:v>
                </c:pt>
                <c:pt idx="22">
                  <c:v>41782.307</c:v>
                </c:pt>
                <c:pt idx="23">
                  <c:v>41783.635</c:v>
                </c:pt>
                <c:pt idx="24">
                  <c:v>41784.892</c:v>
                </c:pt>
                <c:pt idx="25">
                  <c:v>41786.249</c:v>
                </c:pt>
                <c:pt idx="26">
                  <c:v>41787.705</c:v>
                </c:pt>
                <c:pt idx="27">
                  <c:v>41789.183</c:v>
                </c:pt>
                <c:pt idx="28">
                  <c:v>41790.6</c:v>
                </c:pt>
                <c:pt idx="29">
                  <c:v>41791.89</c:v>
                </c:pt>
                <c:pt idx="30">
                  <c:v>41793.021</c:v>
                </c:pt>
                <c:pt idx="31">
                  <c:v>41793.824</c:v>
                </c:pt>
                <c:pt idx="32">
                  <c:v>41794.562</c:v>
                </c:pt>
                <c:pt idx="33">
                  <c:v>41795.219</c:v>
                </c:pt>
                <c:pt idx="34">
                  <c:v>41795.77</c:v>
                </c:pt>
                <c:pt idx="35">
                  <c:v>41796.225</c:v>
                </c:pt>
                <c:pt idx="36">
                  <c:v>41796.608</c:v>
                </c:pt>
                <c:pt idx="37">
                  <c:v>41796.936</c:v>
                </c:pt>
                <c:pt idx="38">
                  <c:v>41797.218</c:v>
                </c:pt>
                <c:pt idx="39">
                  <c:v>41797.465</c:v>
                </c:pt>
                <c:pt idx="40">
                  <c:v>41797.682</c:v>
                </c:pt>
                <c:pt idx="41">
                  <c:v>41797.874</c:v>
                </c:pt>
                <c:pt idx="42">
                  <c:v>41798.045</c:v>
                </c:pt>
                <c:pt idx="43">
                  <c:v>41798.196</c:v>
                </c:pt>
                <c:pt idx="44">
                  <c:v>41798.331</c:v>
                </c:pt>
                <c:pt idx="45">
                  <c:v>41798.451</c:v>
                </c:pt>
                <c:pt idx="46">
                  <c:v>41798.557</c:v>
                </c:pt>
                <c:pt idx="47">
                  <c:v>41798.652</c:v>
                </c:pt>
                <c:pt idx="48">
                  <c:v>41798.737</c:v>
                </c:pt>
                <c:pt idx="49">
                  <c:v>41798.815</c:v>
                </c:pt>
                <c:pt idx="50">
                  <c:v>41798.885</c:v>
                </c:pt>
                <c:pt idx="51">
                  <c:v>41798.949</c:v>
                </c:pt>
                <c:pt idx="52">
                  <c:v>41799.008</c:v>
                </c:pt>
                <c:pt idx="53">
                  <c:v>41799.064</c:v>
                </c:pt>
                <c:pt idx="54">
                  <c:v>41799.115</c:v>
                </c:pt>
                <c:pt idx="55">
                  <c:v>41799.164</c:v>
                </c:pt>
                <c:pt idx="56">
                  <c:v>41799.211</c:v>
                </c:pt>
                <c:pt idx="57">
                  <c:v>41799.255</c:v>
                </c:pt>
                <c:pt idx="58">
                  <c:v>41799.297</c:v>
                </c:pt>
                <c:pt idx="59">
                  <c:v>41799.337</c:v>
                </c:pt>
                <c:pt idx="60">
                  <c:v>41799.382</c:v>
                </c:pt>
                <c:pt idx="61">
                  <c:v>41799.423</c:v>
                </c:pt>
                <c:pt idx="62">
                  <c:v>41799.46</c:v>
                </c:pt>
                <c:pt idx="63">
                  <c:v>41799.494</c:v>
                </c:pt>
                <c:pt idx="64">
                  <c:v>41799.526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Lift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6618E0-4A20-C3E4-EF6E-6FE109F712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75320-5D97-7B49-7831-8593F53606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41B2-2F64-4A50-B697-32B2FFAF6A1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22171-62D2-A3A0-1ECA-8E41A3C521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716BE-50D3-07D4-C65E-C513B0236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AD41B-BF82-4D4B-9860-B0AEF859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1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A50AE-3EA1-4D83-B5DA-96E75DC571B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C9A20-3693-43FD-997B-0E90FA7F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1192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CEED26B-D93E-50A6-47C7-4342EA2E45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resenter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4" y="4155984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261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599" y="735808"/>
            <a:ext cx="10972800" cy="56331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4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8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A1CF486-8139-B9ED-4840-6BC7FB37F2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Nexus:toc_link">
            <a:extLst>
              <a:ext uri="{FF2B5EF4-FFF2-40B4-BE49-F238E27FC236}">
                <a16:creationId xmlns:a16="http://schemas.microsoft.com/office/drawing/2014/main" id="{B963AE51-EFC8-2773-CBA9-60631CED46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8B9D080D-15E5-8FB5-B5F3-78231DCF0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5" name="Nexus:comments">
            <a:extLst>
              <a:ext uri="{FF2B5EF4-FFF2-40B4-BE49-F238E27FC236}">
                <a16:creationId xmlns:a16="http://schemas.microsoft.com/office/drawing/2014/main" id="{E9587B0A-FFC8-52AA-CDBE-5E1F1BDC42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4449096"/>
            <a:ext cx="10972800" cy="768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5A7A9E02-9DDC-E3B7-3F9A-0CBFA2C2B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225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2648" y="1636776"/>
            <a:ext cx="10972800" cy="47321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Nexus:toc_link">
            <a:extLst>
              <a:ext uri="{FF2B5EF4-FFF2-40B4-BE49-F238E27FC236}">
                <a16:creationId xmlns:a16="http://schemas.microsoft.com/office/drawing/2014/main" id="{362AD4A8-3439-4073-C4B8-23456EAC54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Nexus:breadcrumbs">
            <a:extLst>
              <a:ext uri="{FF2B5EF4-FFF2-40B4-BE49-F238E27FC236}">
                <a16:creationId xmlns:a16="http://schemas.microsoft.com/office/drawing/2014/main" id="{809D2074-158F-8839-0F33-44CCECDF7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0" name="Nexus:comments">
            <a:extLst>
              <a:ext uri="{FF2B5EF4-FFF2-40B4-BE49-F238E27FC236}">
                <a16:creationId xmlns:a16="http://schemas.microsoft.com/office/drawing/2014/main" id="{4053E460-5B51-F640-1250-486034E984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48585"/>
            <a:ext cx="10972799" cy="427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54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4C5F8081-5E16-4801-8E6F-2E3312D5787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09602" y="1636776"/>
            <a:ext cx="10972800" cy="473659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4D5D914-82C0-0148-3392-BF28090AF09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468AEF22-4557-6775-386C-88E6D3981A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08068" y="6493036"/>
            <a:ext cx="187738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D1CF6FE0-1215-16B9-D742-B8FDF2285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C1B25A9B-7D96-B69C-07CB-679EA12C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2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499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1633888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0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2" y="1636776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EDAD3441-1F31-769E-67CE-4F271FCBC4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90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6ECC26B2-C67D-490A-A762-73CBC5C13F04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09601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43547F9-14B7-192A-DE8F-4CF6B66384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2416ACCD-8B61-6353-56DB-5975A95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B4BABA50-9F87-457A-27D1-E561C7187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86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E9FF20B6-8B82-429F-AEEF-D9E0D5B0552E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609600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0BA0ECC-3B3D-81BB-C03F-BC7DA1919A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52CF12DE-4979-541A-F3BC-7BEA560518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9159CFF0-23A4-04DF-BB88-DD44CF29B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12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627076D-4247-3C98-AC7E-62CB8D4D6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195" y="6566315"/>
            <a:ext cx="457200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AC52-F1B0-4671-BA92-58020EC92B3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Fluent Burn">
            <a:extLst>
              <a:ext uri="{FF2B5EF4-FFF2-40B4-BE49-F238E27FC236}">
                <a16:creationId xmlns:a16="http://schemas.microsoft.com/office/drawing/2014/main" id="{72D1D4B2-5D9E-C49B-F0F6-C5E4F596132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05802" y="6566315"/>
            <a:ext cx="2181627" cy="246221"/>
            <a:chOff x="578620" y="6530065"/>
            <a:chExt cx="2446049" cy="276064"/>
          </a:xfrm>
        </p:grpSpPr>
        <p:pic>
          <p:nvPicPr>
            <p:cNvPr id="4" name="Ansys Fluent Logo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C8958358-8D02-6FC4-7AAF-C169099602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541494" y="6552055"/>
              <a:ext cx="1483175" cy="232086"/>
            </a:xfrm>
            <a:prstGeom prst="rect">
              <a:avLst/>
            </a:prstGeom>
          </p:spPr>
        </p:pic>
        <p:sp>
          <p:nvSpPr>
            <p:cNvPr id="7" name="Created With">
              <a:extLst>
                <a:ext uri="{FF2B5EF4-FFF2-40B4-BE49-F238E27FC236}">
                  <a16:creationId xmlns:a16="http://schemas.microsoft.com/office/drawing/2014/main" id="{0A0381EF-D2B2-0464-0EA6-670F80396FB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78620" y="6530065"/>
              <a:ext cx="978088" cy="276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ource Sans Pro" panose="020B0503030403020204" pitchFamily="34" charset="0"/>
                  <a:ea typeface="Source Sans Pro" panose="020B0503030403020204" pitchFamily="34" charset="0"/>
                  <a:cs typeface="Kalinga" panose="020B0502040204020203" pitchFamily="34" charset="0"/>
                </a:rPr>
                <a:t>Created with</a:t>
              </a:r>
            </a:p>
          </p:txBody>
        </p:sp>
      </p:grpSp>
      <p:sp>
        <p:nvSpPr>
          <p:cNvPr id="8" name="Top Right Decoration">
            <a:extLst>
              <a:ext uri="{FF2B5EF4-FFF2-40B4-BE49-F238E27FC236}">
                <a16:creationId xmlns:a16="http://schemas.microsoft.com/office/drawing/2014/main" id="{83BA1A1C-776B-1B57-9E82-5F92796C73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11748976" y="0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op Left Decoration">
            <a:extLst>
              <a:ext uri="{FF2B5EF4-FFF2-40B4-BE49-F238E27FC236}">
                <a16:creationId xmlns:a16="http://schemas.microsoft.com/office/drawing/2014/main" id="{A0D740A8-4B06-E244-1787-06D16049EF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-1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3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44" r:id="rId2"/>
    <p:sldLayoutId id="2147483748" r:id="rId3"/>
    <p:sldLayoutId id="2147483750" r:id="rId4"/>
    <p:sldLayoutId id="2147483745" r:id="rId5"/>
    <p:sldLayoutId id="2147483743" r:id="rId6"/>
    <p:sldLayoutId id="2147483749" r:id="rId7"/>
    <p:sldLayoutId id="2147483746" r:id="rId8"/>
    <p:sldLayoutId id="2147483747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.xml"/><Relationship Id="rId3" Type="http://schemas.openxmlformats.org/officeDocument/2006/relationships/slide" Target="slide3.xml"/><Relationship Id="rId4" Type="http://schemas.openxmlformats.org/officeDocument/2006/relationships/slide" Target="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Relationship Id="rId3" Type="http://schemas.openxmlformats.org/officeDocument/2006/relationships/slide" Target="slide20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2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3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slide" Target="slide11.xml"/><Relationship Id="rId11" Type="http://schemas.openxmlformats.org/officeDocument/2006/relationships/slide" Target="slide12.xml"/><Relationship Id="rId12" Type="http://schemas.openxmlformats.org/officeDocument/2006/relationships/slide" Target="slide13.xml"/><Relationship Id="rId13" Type="http://schemas.openxmlformats.org/officeDocument/2006/relationships/slide" Target="slide14.xml"/><Relationship Id="rId14" Type="http://schemas.openxmlformats.org/officeDocument/2006/relationships/slide" Target="slide15.xml"/><Relationship Id="rId15" Type="http://schemas.openxmlformats.org/officeDocument/2006/relationships/slide" Target="slide16.xml"/><Relationship Id="rId16" Type="http://schemas.openxmlformats.org/officeDocument/2006/relationships/slide" Target="slide17.xml"/><Relationship Id="rId17" Type="http://schemas.openxmlformats.org/officeDocument/2006/relationships/slide" Target="slide18.xml"/><Relationship Id="rId18" Type="http://schemas.openxmlformats.org/officeDocument/2006/relationships/slide" Target="slide19.xml"/><Relationship Id="rId19" Type="http://schemas.openxmlformats.org/officeDocument/2006/relationships/slide" Target="slide20.xml"/><Relationship Id="rId20" Type="http://schemas.openxmlformats.org/officeDocument/2006/relationships/slide" Target="slide21.xml"/><Relationship Id="rId21" Type="http://schemas.openxmlformats.org/officeDocument/2006/relationships/slide" Target="slide2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3" Type="http://schemas.openxmlformats.org/officeDocument/2006/relationships/slide" Target="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2B969168-07A6-18D1-6196-37729E4CB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Presenter">
            <a:extLst>
              <a:ext uri="{FF2B5EF4-FFF2-40B4-BE49-F238E27FC236}">
                <a16:creationId xmlns:a16="http://schemas.microsoft.com/office/drawing/2014/main" id="{E369EDDE-3F24-65AC-C5A7-FEAA88E6E2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Nexus:html_header">
            <a:extLst>
              <a:ext uri="{FF2B5EF4-FFF2-40B4-BE49-F238E27FC236}">
                <a16:creationId xmlns:a16="http://schemas.microsoft.com/office/drawing/2014/main" id="{E7FA8ABC-BCFD-8F4D-EEF6-8BBA9B8C69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3200"/>
              <a:t>CLIMB-5-30-238.203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Physics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Physics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odel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Steady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SST k-omega turbulence model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63766E6-D86C-8402-FF1A-86B4CC85F5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11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DB1FD212-8615-8499-2894-85FA61A519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7" name="Nexus:breadcrumbs">
            <a:extLst>
              <a:ext uri="{FF2B5EF4-FFF2-40B4-BE49-F238E27FC236}">
                <a16:creationId xmlns:a16="http://schemas.microsoft.com/office/drawing/2014/main" id="{FB05F6F5-35F3-4559-50CD-7200E3B325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Models</a:t>
            </a:r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624D1C98-6F74-1EAF-0C78-F04E6DDE3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C246425-3A42-46F6-2462-97EE1661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Models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7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Material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1006.43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0.0242 W/(m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Molecular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28.966 kg/kmol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aluminum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2719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871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202.4 W/(m K)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E1EE0CA5-5BBC-526B-3CCA-83E6BFC824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E0B99DE9-7326-CD6D-38C6-0D822856F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01B82FF-726C-A182-53DF-9C628AF6A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Material Properties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0B3FC4F-F5A2-0F11-95DC-F6FBB79B88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C44F8980-8793-1979-26DE-6C26D8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Material Properties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Cell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Material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source terms?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fixed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Frame Motion?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Laminar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Porous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3D Fan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91B9A75-6847-7E41-845C-65D34E4AFE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13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342A25B6-524A-8598-5C74-D70FA3DA91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837E3960-7200-F9C1-E027-64D80F2AF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Cell Zone Conditions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2B797919-E906-7712-2ED3-37DE3E033D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643A17EB-CD1C-E870-17B8-63E810EE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Cell Zone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Magnitude, 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Magnitude [m/s]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238.203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Supersonic/Initial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ferenceValue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m^2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Enthalpy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J/kg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Pa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288.16 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Ratio of Specific Heats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Yplus for Heat Tran. Coef.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CE05950C-BEC2-D166-B635-0E74C31F86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15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BB39B6EA-900A-988A-907B-40C56628F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942593D-2BC8-08B5-4A98-76372B9EA9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Reference Values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9D4F2939-18BE-E4C5-186C-CAB51F5199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3B5D49C-56BD-5C36-3247-7D44FC1A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Reference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Numerics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Absolute Velocity Formulation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Pseudo Time Explicit Relaxation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Body Forces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,tree;A|i_name|eq|RunTableItem,Run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96672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Number of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Case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20.816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12.06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AMG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6.591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Current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2.55614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Peak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2.97976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Memory Per M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61.9787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D4E5229-FFF5-992E-04A7-85E306BDC6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C6AB8E1-8EA1-32E6-7460-748237C41A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9F57948-A9E7-80A3-6664-8AFC929F9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Run Information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FDFEF095-6F0D-3AFB-A36C-E6EE03CCEA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4B23AA27-1A00-4996-D120-2B6C90B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Run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SolverStatusTableItem;&amp;rows=13&amp;cols=4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595880"/>
        </p:xfrm>
        <a:graphic>
          <a:graphicData uri="http://schemas.openxmlformats.org/drawingml/2006/table">
            <a:tbl>
              <a:tblPr firstRow="1" bandRow="1" firstCol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Convergence Status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continuity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0.0009471998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x-velocity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1.60811e-08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1.386305e-09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z-velocity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1.420192e-09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0.000145789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9.266296e-06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D12D6BE-533D-A290-BF38-79344B516E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18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22F55DAC-D6FA-FED0-2C49-8C3A57326B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87B8336-3E7D-F8EB-BB7F-93A450B6E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Solution Status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A573B82-C8C1-2774-CB33-F284699B27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2" y="927872"/>
            <a:ext cx="10972800" cy="6242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BBFE23C9-AE3B-8432-5C05-960A9776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2"/>
            <a:ext cx="10972799" cy="747529"/>
          </a:xfrm>
        </p:spPr>
        <p:txBody>
          <a:bodyPr/>
          <a:lstStyle/>
          <a:p>
            <a:r>
              <a:rPr sz="3200"/>
              <a:t>Solution Status</a:t>
            </a:r>
            <a:endParaRPr lang="en-US" dirty="0"/>
          </a:p>
          <a:p>
            <a:r>
              <a:rPr sz="2400"/>
              <a:t>Iterations: 65</a:t>
            </a:r>
          </a:p>
        </p:txBody>
      </p:sp>
    </p:spTree>
    <p:extLst>
      <p:ext uri="{BB962C8B-B14F-4D97-AF65-F5344CB8AC3E}">
        <p14:creationId xmlns:p14="http://schemas.microsoft.com/office/powerpoint/2010/main" val="219017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ReportDefinitionsTreeItem;&amp;rows=13&amp;cols=3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t>lift_force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41799.53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drag_force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3688.788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9F2B33ED-A19A-827B-7D05-D2FB22EE3D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20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60921038-1786-2C55-F7B6-2C87E299A7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F470453C-B566-F89B-053B-B70BCAB519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Report Definitions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55361083-EB71-0A5B-20C5-CDAF08B773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5A5C1EC-6E99-5173-62CA-0BB32A54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Report Definitions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Nexus:query=A|i_type|eq|table;A|i_name|eq|Header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GADDALA CHETAN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12/10/2024 09:20 PM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316B0EEE-2178-FDF6-C813-0D0D003F0A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</a:t>
            </a:fld>
            <a:endParaRPr lang="en-US"/>
          </a:p>
        </p:txBody>
      </p:sp>
      <p:sp>
        <p:nvSpPr>
          <p:cNvPr id="21" name="Nexus:toc_link">
            <a:extLst>
              <a:ext uri="{FF2B5EF4-FFF2-40B4-BE49-F238E27FC236}">
                <a16:creationId xmlns:a16="http://schemas.microsoft.com/office/drawing/2014/main" id="{137A8142-4054-4A80-8E90-D5802D16DB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comments">
            <a:extLst>
              <a:ext uri="{FF2B5EF4-FFF2-40B4-BE49-F238E27FC236}">
                <a16:creationId xmlns:a16="http://schemas.microsoft.com/office/drawing/2014/main" id="{90405174-D87E-54AD-839A-506233810F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Nexus:html_header">
            <a:extLst>
              <a:ext uri="{FF2B5EF4-FFF2-40B4-BE49-F238E27FC236}">
                <a16:creationId xmlns:a16="http://schemas.microsoft.com/office/drawing/2014/main" id="{EEA59AF0-A3CC-8216-2422-167C976B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2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13D48AD-F9DD-18CD-C3DC-B259C827B8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F209784A-F3AA-5E39-85FE-BAB61862C3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56386827-19C9-C90E-2A74-CF659FF72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t>Residuals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75B744A1-1794-FBCA-3C49-2AD11C8C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Residuals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Report 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3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drag_force-rplot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Pressure Profile 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Direction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Pressure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 Pressure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Build artificial walls to prevent reverse flow?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Radial Equilibrium Pressure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Average Pressure Specification?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targeted mass flow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Pressure-Velocity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Coupled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Pseudo Time Method (Global Time Step)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Discretization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Solution 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5e+10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Minimum Turb. Kinetic Energy [m^2/s^2]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Spec. Dissipation Rate [s^-1]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1e-20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Turb.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lift_force-rplot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xus:toc&amp;amp;lines=28">
            <a:extLst>
              <a:ext uri="{FF2B5EF4-FFF2-40B4-BE49-F238E27FC236}">
                <a16:creationId xmlns:a16="http://schemas.microsoft.com/office/drawing/2014/main" id="{5B0F6D94-062E-04B5-FA68-04D6CF3632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numCol="2"/>
          <a:lstStyle/>
          <a:p>
            <a:pPr/>
            <a:r>
              <a:rPr>
                <a:hlinkClick r:id="rId3" action="ppaction://hlinksldjump"/>
              </a:rPr>
              <a:t>System Information</a:t>
            </a:r>
            <a:endParaRPr lang="en-US" dirty="0"/>
          </a:p>
          <a:p>
            <a:pPr/>
            <a:r>
              <a:rPr>
                <a:hlinkClick r:id="rId4" action="ppaction://hlinksldjump"/>
              </a:rPr>
              <a:t>Geometry and Mesh</a:t>
            </a:r>
          </a:p>
          <a:p>
            <a:pPr lvl="1"/>
            <a:r>
              <a:rPr>
                <a:hlinkClick r:id="rId5" action="ppaction://hlinksldjump"/>
              </a:rPr>
              <a:t>Mesh Size</a:t>
            </a:r>
          </a:p>
          <a:p>
            <a:pPr lvl="1"/>
            <a:r>
              <a:rPr>
                <a:hlinkClick r:id="rId6" action="ppaction://hlinksldjump"/>
              </a:rPr>
              <a:t>Mesh Quality</a:t>
            </a:r>
          </a:p>
          <a:p>
            <a:pPr lvl="1"/>
            <a:r>
              <a:rPr>
                <a:hlinkClick r:id="rId7" action="ppaction://hlinksldjump"/>
              </a:rPr>
              <a:t>Orthogonal Quality</a:t>
            </a:r>
          </a:p>
          <a:p>
            <a:pPr/>
            <a:r>
              <a:rPr>
                <a:hlinkClick r:id="rId8" action="ppaction://hlinksldjump"/>
              </a:rPr>
              <a:t>Simulation Setup</a:t>
            </a:r>
          </a:p>
          <a:p>
            <a:pPr lvl="1"/>
            <a:r>
              <a:rPr>
                <a:hlinkClick r:id="rId9" action="ppaction://hlinksldjump"/>
              </a:rPr>
              <a:t>Physics</a:t>
            </a:r>
          </a:p>
          <a:p>
            <a:pPr lvl="2"/>
            <a:r>
              <a:rPr>
                <a:hlinkClick r:id="rId10" action="ppaction://hlinksldjump"/>
              </a:rPr>
              <a:t>Models</a:t>
            </a:r>
          </a:p>
          <a:p>
            <a:pPr lvl="2"/>
            <a:r>
              <a:rPr>
                <a:hlinkClick r:id="rId11" action="ppaction://hlinksldjump"/>
              </a:rPr>
              <a:t>Material Properties</a:t>
            </a:r>
          </a:p>
          <a:p>
            <a:pPr lvl="2"/>
            <a:r>
              <a:rPr>
                <a:hlinkClick r:id="rId12" action="ppaction://hlinksldjump"/>
              </a:rPr>
              <a:t>Cell Zone Conditions</a:t>
            </a:r>
          </a:p>
          <a:p>
            <a:pPr lvl="2"/>
            <a:r>
              <a:rPr>
                <a:hlinkClick r:id="rId13" action="ppaction://hlinksldjump"/>
              </a:rPr>
              <a:t>Boundary Conditions</a:t>
            </a:r>
          </a:p>
          <a:p>
            <a:pPr lvl="2"/>
            <a:r>
              <a:rPr>
                <a:hlinkClick r:id="rId14" action="ppaction://hlinksldjump"/>
              </a:rPr>
              <a:t>Reference Values</a:t>
            </a:r>
          </a:p>
          <a:p>
            <a:pPr lvl="1"/>
            <a:r>
              <a:rPr>
                <a:hlinkClick r:id="rId15" action="ppaction://hlinksldjump"/>
              </a:rPr>
              <a:t>Solver Settings</a:t>
            </a:r>
          </a:p>
          <a:p>
            <a:pPr/>
            <a:r>
              <a:rPr>
                <a:hlinkClick r:id="rId16" action="ppaction://hlinksldjump"/>
              </a:rPr>
              <a:t>Run Information</a:t>
            </a:r>
          </a:p>
          <a:p>
            <a:pPr/>
            <a:r>
              <a:rPr>
                <a:hlinkClick r:id="rId17" action="ppaction://hlinksldjump"/>
              </a:rPr>
              <a:t>Solution Status</a:t>
            </a:r>
          </a:p>
          <a:p>
            <a:pPr/>
            <a:r>
              <a:rPr>
                <a:hlinkClick r:id="rId18" action="ppaction://hlinksldjump"/>
              </a:rPr>
              <a:t>Report Definitions</a:t>
            </a:r>
          </a:p>
          <a:p>
            <a:pPr/>
            <a:r>
              <a:rPr>
                <a:hlinkClick r:id="rId19" action="ppaction://hlinksldjump"/>
              </a:rPr>
              <a:t>Plots</a:t>
            </a:r>
          </a:p>
          <a:p>
            <a:pPr lvl="1"/>
            <a:r>
              <a:rPr>
                <a:hlinkClick r:id="rId20" action="ppaction://hlinksldjump"/>
              </a:rPr>
              <a:t>Residuals</a:t>
            </a:r>
          </a:p>
          <a:p>
            <a:pPr lvl="1"/>
            <a:r>
              <a:rPr>
                <a:hlinkClick r:id="rId21" action="ppaction://hlinksldjump"/>
              </a:rPr>
              <a:t>Report Plots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9109BF0-C254-4285-2184-C5FA6E9F03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Nexus:html_header">
            <a:extLst>
              <a:ext uri="{FF2B5EF4-FFF2-40B4-BE49-F238E27FC236}">
                <a16:creationId xmlns:a16="http://schemas.microsoft.com/office/drawing/2014/main" id="{CAF235EE-7880-782C-D627-81180C02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Table of 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exus:query=A|i_type|eq|table;A|i_name|eq|SystemTableItem;&amp;rows=13&amp;cols=2">
            <a:extLst>
              <a:ext uri="{FF2B5EF4-FFF2-40B4-BE49-F238E27FC236}">
                <a16:creationId xmlns:a16="http://schemas.microsoft.com/office/drawing/2014/main" id="{E31D1492-7A2A-5EB8-E58A-1BDD272F2DBE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47C80AA-B0DA-3FE3-D386-A6F9C8548C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4</a:t>
            </a:fld>
            <a:endParaRPr lang="en-US"/>
          </a:p>
        </p:txBody>
      </p:sp>
      <p:sp>
        <p:nvSpPr>
          <p:cNvPr id="5" name="Nexus:toc_link">
            <a:extLst>
              <a:ext uri="{FF2B5EF4-FFF2-40B4-BE49-F238E27FC236}">
                <a16:creationId xmlns:a16="http://schemas.microsoft.com/office/drawing/2014/main" id="{364F9CC1-7F5E-222E-29FB-7FF583EA24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5CED10BD-E6D7-8748-708E-9A4BA0359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System Information</a:t>
            </a:r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898626FD-6EFA-69B5-D843-A2B881FA58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E3572AD1-D036-60CE-33FD-17851B6D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System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Geometry and Mesh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Geometry and Mesh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A|i_type|eq|table;A|i_name|eq|MeshSizeTableItem;&amp;rows=13&amp;cols=3">
            <a:extLst>
              <a:ext uri="{FF2B5EF4-FFF2-40B4-BE49-F238E27FC236}">
                <a16:creationId xmlns:a16="http://schemas.microsoft.com/office/drawing/2014/main" id="{35ACA466-A014-B3BB-7529-5FAFBB3AA068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068187C-864B-3A84-B10D-F5E02F947C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08048986-8A8D-7BFD-704A-44A4DCC5DF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2F76A126-F617-D73B-A39D-EBEEED7A0E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Mesh Size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C8837272-F6DD-6A01-A30C-B9788A2DEE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29A8D270-99C6-D4EF-18F8-EB279FBA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Mesh Size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6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A|i_type|eq|table;A|i_name|eq|MeshQualityTableItem;&amp;rows=13&amp;cols=4">
            <a:extLst>
              <a:ext uri="{FF2B5EF4-FFF2-40B4-BE49-F238E27FC236}">
                <a16:creationId xmlns:a16="http://schemas.microsoft.com/office/drawing/2014/main" id="{7237D47E-579C-BF20-C94C-4B093EBA6532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8BA2B70-78DC-64F5-D8BB-919211646C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50E482C7-DF94-B301-EF4D-DD51C44EB7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8" name="Nexus:breadcrumbs">
            <a:extLst>
              <a:ext uri="{FF2B5EF4-FFF2-40B4-BE49-F238E27FC236}">
                <a16:creationId xmlns:a16="http://schemas.microsoft.com/office/drawing/2014/main" id="{761B8C9D-22BC-FC3B-15F0-AABFDE9C5C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Mesh Quality</a:t>
            </a:r>
            <a:endParaRPr lang="en-US" dirty="0"/>
          </a:p>
        </p:txBody>
      </p:sp>
      <p:sp>
        <p:nvSpPr>
          <p:cNvPr id="9" name="Nexus:comments">
            <a:extLst>
              <a:ext uri="{FF2B5EF4-FFF2-40B4-BE49-F238E27FC236}">
                <a16:creationId xmlns:a16="http://schemas.microsoft.com/office/drawing/2014/main" id="{1D76154C-63D8-4B9D-2AA6-1B252507AB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3FEA23B-41A7-D7F9-8DE9-BA3E52C3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Mesh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exus:query=A|i_type|eq|image;A|i_name|eq|MeshOrthogonalHistogram;">
            <a:extLst>
              <a:ext uri="{FF2B5EF4-FFF2-40B4-BE49-F238E27FC236}">
                <a16:creationId xmlns:a16="http://schemas.microsoft.com/office/drawing/2014/main" id="{DDA1E043-E00F-64B1-730A-A06763B2863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8484F504-0E75-5075-5421-A5DA8F908C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8</a:t>
            </a:fld>
            <a:endParaRPr lang="en-US"/>
          </a:p>
        </p:txBody>
      </p:sp>
      <p:sp>
        <p:nvSpPr>
          <p:cNvPr id="15" name="Nexus:toc_link">
            <a:extLst>
              <a:ext uri="{FF2B5EF4-FFF2-40B4-BE49-F238E27FC236}">
                <a16:creationId xmlns:a16="http://schemas.microsoft.com/office/drawing/2014/main" id="{9C81D07F-C360-90AE-510F-20B9BDC5E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16" name="Nexus:breadcrumbs">
            <a:extLst>
              <a:ext uri="{FF2B5EF4-FFF2-40B4-BE49-F238E27FC236}">
                <a16:creationId xmlns:a16="http://schemas.microsoft.com/office/drawing/2014/main" id="{51910BFF-D4DC-C08E-B4F7-1FDF6FA36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Orthogonal Quality</a:t>
            </a:r>
            <a:endParaRPr lang="en-US"/>
          </a:p>
        </p:txBody>
      </p:sp>
      <p:sp>
        <p:nvSpPr>
          <p:cNvPr id="17" name="Nexus:comments">
            <a:extLst>
              <a:ext uri="{FF2B5EF4-FFF2-40B4-BE49-F238E27FC236}">
                <a16:creationId xmlns:a16="http://schemas.microsoft.com/office/drawing/2014/main" id="{615B8E7E-BFB4-837A-58FD-AE1598A56E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Nexus:html_header">
            <a:extLst>
              <a:ext uri="{FF2B5EF4-FFF2-40B4-BE49-F238E27FC236}">
                <a16:creationId xmlns:a16="http://schemas.microsoft.com/office/drawing/2014/main" id="{98105E92-6C4C-3CDF-AE0D-7FA94601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Orthogonal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Simulation Setup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Simulation Setup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 - Slide Master">
  <a:themeElements>
    <a:clrScheme name="Custom 2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0070C0"/>
      </a:accent2>
      <a:accent3>
        <a:srgbClr val="00B050"/>
      </a:accent3>
      <a:accent4>
        <a:srgbClr val="FFB71B"/>
      </a:accent4>
      <a:accent5>
        <a:srgbClr val="FF0000"/>
      </a:accent5>
      <a:accent6>
        <a:srgbClr val="7030A0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 2021 Confidential (1)" id="{BCE29331-CD87-4C7F-9347-8FFC45714815}" vid="{9A4FE274-3FD9-4EEB-80C5-5F4C7627D6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22520</TotalTime>
  <Words>49</Words>
  <Application>Microsoft Office PowerPoint</Application>
  <PresentationFormat>Widescreen</PresentationFormat>
  <Paragraphs>49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Courier New</vt:lpstr>
      <vt:lpstr>Source Sans Pro</vt:lpstr>
      <vt:lpstr>Wingdings</vt:lpstr>
      <vt:lpstr>Ansys -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>Visesh Rajendraprasad</dc:creator>
  <cp:keywords/>
  <dc:description>generated using python-pptx</dc:description>
  <cp:lastModifiedBy>Chris Tevere</cp:lastModifiedBy>
  <cp:revision>164</cp:revision>
  <dcterms:created xsi:type="dcterms:W3CDTF">2013-01-27T09:14:16Z</dcterms:created>
  <dcterms:modified xsi:type="dcterms:W3CDTF">2023-10-15T19:11:07Z</dcterms:modified>
  <cp:category/>
</cp:coreProperties>
</file>