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274" r:id="rId16"/>
    <p:sldId id="311" r:id="rId17"/>
    <p:sldId id="348" r:id="rId27"/>
    <p:sldId id="349" r:id="rId2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Sheet1!$B$2:$B$60</c:f>
              <c:numCache>
                <c:formatCode>General</c:formatCode>
                <c:ptCount val="5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0.92621923</c:v>
                </c:pt>
                <c:pt idx="5">
                  <c:v>0.82713841</c:v>
                </c:pt>
                <c:pt idx="6">
                  <c:v>0.72280962</c:v>
                </c:pt>
                <c:pt idx="7">
                  <c:v>0.62167595</c:v>
                </c:pt>
                <c:pt idx="8">
                  <c:v>0.52623228</c:v>
                </c:pt>
                <c:pt idx="9">
                  <c:v>0.43997577</c:v>
                </c:pt>
                <c:pt idx="10">
                  <c:v>0.36322479</c:v>
                </c:pt>
                <c:pt idx="11">
                  <c:v>0.29874315</c:v>
                </c:pt>
                <c:pt idx="12">
                  <c:v>0.24039003</c:v>
                </c:pt>
                <c:pt idx="13">
                  <c:v>0.19419541</c:v>
                </c:pt>
                <c:pt idx="14">
                  <c:v>0.15645118</c:v>
                </c:pt>
                <c:pt idx="15">
                  <c:v>0.12684181</c:v>
                </c:pt>
                <c:pt idx="16">
                  <c:v>0.1042022</c:v>
                </c:pt>
                <c:pt idx="17">
                  <c:v>0.087684928</c:v>
                </c:pt>
                <c:pt idx="18">
                  <c:v>0.076449046</c:v>
                </c:pt>
                <c:pt idx="19">
                  <c:v>0.070466605</c:v>
                </c:pt>
                <c:pt idx="20">
                  <c:v>0.069629039</c:v>
                </c:pt>
                <c:pt idx="21">
                  <c:v>0.074026666</c:v>
                </c:pt>
                <c:pt idx="22">
                  <c:v>0.082557364</c:v>
                </c:pt>
                <c:pt idx="23">
                  <c:v>0.093202933</c:v>
                </c:pt>
                <c:pt idx="24">
                  <c:v>0.10390782</c:v>
                </c:pt>
                <c:pt idx="25">
                  <c:v>0.11327733</c:v>
                </c:pt>
                <c:pt idx="26">
                  <c:v>0.1200762</c:v>
                </c:pt>
                <c:pt idx="27">
                  <c:v>0.12377176</c:v>
                </c:pt>
                <c:pt idx="28">
                  <c:v>0.12401047</c:v>
                </c:pt>
                <c:pt idx="29">
                  <c:v>0.12106507</c:v>
                </c:pt>
                <c:pt idx="30">
                  <c:v>0.11528089</c:v>
                </c:pt>
                <c:pt idx="31">
                  <c:v>0.10729903</c:v>
                </c:pt>
                <c:pt idx="32">
                  <c:v>0.097537987</c:v>
                </c:pt>
                <c:pt idx="33">
                  <c:v>0.087483204</c:v>
                </c:pt>
                <c:pt idx="34">
                  <c:v>0.077352767</c:v>
                </c:pt>
                <c:pt idx="35">
                  <c:v>0.067477011</c:v>
                </c:pt>
                <c:pt idx="36">
                  <c:v>0.058071295</c:v>
                </c:pt>
                <c:pt idx="37">
                  <c:v>0.049298048</c:v>
                </c:pt>
                <c:pt idx="38">
                  <c:v>0.041459633</c:v>
                </c:pt>
                <c:pt idx="39">
                  <c:v>0.034573488</c:v>
                </c:pt>
                <c:pt idx="40">
                  <c:v>0.028589307</c:v>
                </c:pt>
                <c:pt idx="41">
                  <c:v>0.023512273</c:v>
                </c:pt>
                <c:pt idx="42">
                  <c:v>0.019253504</c:v>
                </c:pt>
                <c:pt idx="43">
                  <c:v>0.015715348</c:v>
                </c:pt>
                <c:pt idx="44">
                  <c:v>0.012777322</c:v>
                </c:pt>
                <c:pt idx="45">
                  <c:v>0.010344798</c:v>
                </c:pt>
                <c:pt idx="46">
                  <c:v>0.0083402277</c:v>
                </c:pt>
                <c:pt idx="47">
                  <c:v>0.0067156371</c:v>
                </c:pt>
                <c:pt idx="48">
                  <c:v>0.0054074541</c:v>
                </c:pt>
                <c:pt idx="49">
                  <c:v>0.0043593003</c:v>
                </c:pt>
                <c:pt idx="50">
                  <c:v>0.0035278873</c:v>
                </c:pt>
                <c:pt idx="51">
                  <c:v>0.0028711411</c:v>
                </c:pt>
                <c:pt idx="52">
                  <c:v>0.002352951</c:v>
                </c:pt>
                <c:pt idx="53">
                  <c:v>0.0019443933</c:v>
                </c:pt>
                <c:pt idx="54">
                  <c:v>0.001622681</c:v>
                </c:pt>
                <c:pt idx="55">
                  <c:v>0.0013688382</c:v>
                </c:pt>
                <c:pt idx="56">
                  <c:v>0.0011686948</c:v>
                </c:pt>
                <c:pt idx="57">
                  <c:v>0.0010104223</c:v>
                </c:pt>
                <c:pt idx="58">
                  <c:v>0.00088585379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Sheet1!$C$2:$C$60</c:f>
              <c:numCache>
                <c:formatCode>General</c:formatCode>
                <c:ptCount val="59"/>
                <c:pt idx="0">
                  <c:v>1.763872e-05</c:v>
                </c:pt>
                <c:pt idx="1">
                  <c:v>1.5795274e-05</c:v>
                </c:pt>
                <c:pt idx="2">
                  <c:v>1.4564597e-05</c:v>
                </c:pt>
                <c:pt idx="3">
                  <c:v>1.311821e-05</c:v>
                </c:pt>
                <c:pt idx="4">
                  <c:v>1.1519006e-05</c:v>
                </c:pt>
                <c:pt idx="5">
                  <c:v>9.8824605e-06</c:v>
                </c:pt>
                <c:pt idx="6">
                  <c:v>8.3029484e-06</c:v>
                </c:pt>
                <c:pt idx="7">
                  <c:v>6.8550084e-06</c:v>
                </c:pt>
                <c:pt idx="8">
                  <c:v>5.6036874e-06</c:v>
                </c:pt>
                <c:pt idx="9">
                  <c:v>4.5338196e-06</c:v>
                </c:pt>
                <c:pt idx="10">
                  <c:v>3.649661e-06</c:v>
                </c:pt>
                <c:pt idx="11">
                  <c:v>2.9363591e-06</c:v>
                </c:pt>
                <c:pt idx="12">
                  <c:v>2.3538688e-06</c:v>
                </c:pt>
                <c:pt idx="13">
                  <c:v>1.898837e-06</c:v>
                </c:pt>
                <c:pt idx="14">
                  <c:v>1.5610383e-06</c:v>
                </c:pt>
                <c:pt idx="15">
                  <c:v>1.319096e-06</c:v>
                </c:pt>
                <c:pt idx="16">
                  <c:v>1.1622914e-06</c:v>
                </c:pt>
                <c:pt idx="17">
                  <c:v>1.0821824e-06</c:v>
                </c:pt>
                <c:pt idx="18">
                  <c:v>1.0849626e-06</c:v>
                </c:pt>
                <c:pt idx="19">
                  <c:v>1.1775683e-06</c:v>
                </c:pt>
                <c:pt idx="20">
                  <c:v>1.3516493e-06</c:v>
                </c:pt>
                <c:pt idx="21">
                  <c:v>1.584843e-06</c:v>
                </c:pt>
                <c:pt idx="22">
                  <c:v>1.8355017e-06</c:v>
                </c:pt>
                <c:pt idx="23">
                  <c:v>2.0646505e-06</c:v>
                </c:pt>
                <c:pt idx="24">
                  <c:v>2.2463203e-06</c:v>
                </c:pt>
                <c:pt idx="25">
                  <c:v>2.3633725e-06</c:v>
                </c:pt>
                <c:pt idx="26">
                  <c:v>2.4078491e-06</c:v>
                </c:pt>
                <c:pt idx="27">
                  <c:v>2.3797569e-06</c:v>
                </c:pt>
                <c:pt idx="28">
                  <c:v>2.2868442e-06</c:v>
                </c:pt>
                <c:pt idx="29">
                  <c:v>2.1411918e-06</c:v>
                </c:pt>
                <c:pt idx="30">
                  <c:v>1.9591333e-06</c:v>
                </c:pt>
                <c:pt idx="31">
                  <c:v>1.7555268e-06</c:v>
                </c:pt>
                <c:pt idx="32">
                  <c:v>1.5376608e-06</c:v>
                </c:pt>
                <c:pt idx="33">
                  <c:v>1.3301027e-06</c:v>
                </c:pt>
                <c:pt idx="34">
                  <c:v>1.1364998e-06</c:v>
                </c:pt>
                <c:pt idx="35">
                  <c:v>9.598858e-07</c:v>
                </c:pt>
                <c:pt idx="36">
                  <c:v>8.0218542e-07</c:v>
                </c:pt>
                <c:pt idx="37">
                  <c:v>6.6386251e-07</c:v>
                </c:pt>
                <c:pt idx="38">
                  <c:v>5.4463347e-07</c:v>
                </c:pt>
                <c:pt idx="39">
                  <c:v>4.4333611e-07</c:v>
                </c:pt>
                <c:pt idx="40">
                  <c:v>3.5843549e-07</c:v>
                </c:pt>
                <c:pt idx="41">
                  <c:v>2.8809065e-07</c:v>
                </c:pt>
                <c:pt idx="42">
                  <c:v>2.3052816e-07</c:v>
                </c:pt>
                <c:pt idx="43">
                  <c:v>1.8402038e-07</c:v>
                </c:pt>
                <c:pt idx="44">
                  <c:v>1.4672052e-07</c:v>
                </c:pt>
                <c:pt idx="45">
                  <c:v>1.1706926e-07</c:v>
                </c:pt>
                <c:pt idx="46">
                  <c:v>9.3588105e-08</c:v>
                </c:pt>
                <c:pt idx="47">
                  <c:v>7.5138009e-08</c:v>
                </c:pt>
                <c:pt idx="48">
                  <c:v>6.0637402e-08</c:v>
                </c:pt>
                <c:pt idx="49">
                  <c:v>4.9319867e-08</c:v>
                </c:pt>
                <c:pt idx="50">
                  <c:v>4.0492001e-08</c:v>
                </c:pt>
                <c:pt idx="51">
                  <c:v>3.3625076e-08</c:v>
                </c:pt>
                <c:pt idx="52">
                  <c:v>2.8272571e-08</c:v>
                </c:pt>
                <c:pt idx="53">
                  <c:v>2.4107048e-08</c:v>
                </c:pt>
                <c:pt idx="54">
                  <c:v>2.0844788e-08</c:v>
                </c:pt>
                <c:pt idx="55">
                  <c:v>1.8282129e-08</c:v>
                </c:pt>
                <c:pt idx="56">
                  <c:v>1.6250877e-08</c:v>
                </c:pt>
                <c:pt idx="57">
                  <c:v>1.4627306e-08</c:v>
                </c:pt>
                <c:pt idx="58">
                  <c:v>1.3320986e-08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Sheet1!$D$2:$D$60</c:f>
              <c:numCache>
                <c:formatCode>General</c:formatCode>
                <c:ptCount val="59"/>
                <c:pt idx="0">
                  <c:v>3.1810912e-06</c:v>
                </c:pt>
                <c:pt idx="1">
                  <c:v>2.3142478e-06</c:v>
                </c:pt>
                <c:pt idx="2">
                  <c:v>1.8753411e-06</c:v>
                </c:pt>
                <c:pt idx="3">
                  <c:v>1.6983017e-06</c:v>
                </c:pt>
                <c:pt idx="4">
                  <c:v>1.6234363e-06</c:v>
                </c:pt>
                <c:pt idx="5">
                  <c:v>1.5427732e-06</c:v>
                </c:pt>
                <c:pt idx="6">
                  <c:v>1.4237631e-06</c:v>
                </c:pt>
                <c:pt idx="7">
                  <c:v>1.2796704e-06</c:v>
                </c:pt>
                <c:pt idx="8">
                  <c:v>1.1234513e-06</c:v>
                </c:pt>
                <c:pt idx="9">
                  <c:v>9.6695626e-07</c:v>
                </c:pt>
                <c:pt idx="10">
                  <c:v>8.1924028e-07</c:v>
                </c:pt>
                <c:pt idx="11">
                  <c:v>6.8313736e-07</c:v>
                </c:pt>
                <c:pt idx="12">
                  <c:v>5.6428531e-07</c:v>
                </c:pt>
                <c:pt idx="13">
                  <c:v>4.603141e-07</c:v>
                </c:pt>
                <c:pt idx="14">
                  <c:v>3.7191477e-07</c:v>
                </c:pt>
                <c:pt idx="15">
                  <c:v>2.9966389e-07</c:v>
                </c:pt>
                <c:pt idx="16">
                  <c:v>2.4220909e-07</c:v>
                </c:pt>
                <c:pt idx="17">
                  <c:v>1.9960184e-07</c:v>
                </c:pt>
                <c:pt idx="18">
                  <c:v>1.6629466e-07</c:v>
                </c:pt>
                <c:pt idx="19">
                  <c:v>1.4421247e-07</c:v>
                </c:pt>
                <c:pt idx="20">
                  <c:v>1.3076087e-07</c:v>
                </c:pt>
                <c:pt idx="21">
                  <c:v>1.2551944e-07</c:v>
                </c:pt>
                <c:pt idx="22">
                  <c:v>1.2539138e-07</c:v>
                </c:pt>
                <c:pt idx="23">
                  <c:v>1.2902178e-07</c:v>
                </c:pt>
                <c:pt idx="24">
                  <c:v>1.3430679e-07</c:v>
                </c:pt>
                <c:pt idx="25">
                  <c:v>1.4122977e-07</c:v>
                </c:pt>
                <c:pt idx="26">
                  <c:v>1.4793222e-07</c:v>
                </c:pt>
                <c:pt idx="27">
                  <c:v>1.5208522e-07</c:v>
                </c:pt>
                <c:pt idx="28">
                  <c:v>1.5287348e-07</c:v>
                </c:pt>
                <c:pt idx="29">
                  <c:v>1.5008163e-07</c:v>
                </c:pt>
                <c:pt idx="30">
                  <c:v>1.439448e-07</c:v>
                </c:pt>
                <c:pt idx="31">
                  <c:v>1.3500403e-07</c:v>
                </c:pt>
                <c:pt idx="32">
                  <c:v>1.2495175e-07</c:v>
                </c:pt>
                <c:pt idx="33">
                  <c:v>1.1331068e-07</c:v>
                </c:pt>
                <c:pt idx="34">
                  <c:v>1.0078569e-07</c:v>
                </c:pt>
                <c:pt idx="35">
                  <c:v>8.8033342e-08</c:v>
                </c:pt>
                <c:pt idx="36">
                  <c:v>7.569448e-08</c:v>
                </c:pt>
                <c:pt idx="37">
                  <c:v>6.4173234e-08</c:v>
                </c:pt>
                <c:pt idx="38">
                  <c:v>5.3754973e-08</c:v>
                </c:pt>
                <c:pt idx="39">
                  <c:v>4.4609247e-08</c:v>
                </c:pt>
                <c:pt idx="40">
                  <c:v>3.672296e-08</c:v>
                </c:pt>
                <c:pt idx="41">
                  <c:v>3.0033621e-08</c:v>
                </c:pt>
                <c:pt idx="42">
                  <c:v>2.4385258e-08</c:v>
                </c:pt>
                <c:pt idx="43">
                  <c:v>1.971332e-08</c:v>
                </c:pt>
                <c:pt idx="44">
                  <c:v>1.5876797e-08</c:v>
                </c:pt>
                <c:pt idx="45">
                  <c:v>1.2754529e-08</c:v>
                </c:pt>
                <c:pt idx="46">
                  <c:v>1.0231523e-08</c:v>
                </c:pt>
                <c:pt idx="47">
                  <c:v>8.21081e-09</c:v>
                </c:pt>
                <c:pt idx="48">
                  <c:v>6.6076259e-09</c:v>
                </c:pt>
                <c:pt idx="49">
                  <c:v>5.3341544e-09</c:v>
                </c:pt>
                <c:pt idx="50">
                  <c:v>4.3218684e-09</c:v>
                </c:pt>
                <c:pt idx="51">
                  <c:v>3.5208748e-09</c:v>
                </c:pt>
                <c:pt idx="52">
                  <c:v>2.8903112e-09</c:v>
                </c:pt>
                <c:pt idx="53">
                  <c:v>2.3963385e-09</c:v>
                </c:pt>
                <c:pt idx="54">
                  <c:v>2.0065518e-09</c:v>
                </c:pt>
                <c:pt idx="55">
                  <c:v>1.700734e-09</c:v>
                </c:pt>
                <c:pt idx="56">
                  <c:v>1.4570948e-09</c:v>
                </c:pt>
                <c:pt idx="57">
                  <c:v>1.2645944e-09</c:v>
                </c:pt>
                <c:pt idx="58">
                  <c:v>1.1103412e-09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Sheet1!$E$2:$E$60</c:f>
              <c:numCache>
                <c:formatCode>General</c:formatCode>
                <c:ptCount val="59"/>
                <c:pt idx="0">
                  <c:v>1.3353482e-06</c:v>
                </c:pt>
                <c:pt idx="1">
                  <c:v>1.3905037e-06</c:v>
                </c:pt>
                <c:pt idx="2">
                  <c:v>1.3818213e-06</c:v>
                </c:pt>
                <c:pt idx="3">
                  <c:v>1.3850084e-06</c:v>
                </c:pt>
                <c:pt idx="4">
                  <c:v>1.3615844e-06</c:v>
                </c:pt>
                <c:pt idx="5">
                  <c:v>1.2924933e-06</c:v>
                </c:pt>
                <c:pt idx="6">
                  <c:v>1.1838898e-06</c:v>
                </c:pt>
                <c:pt idx="7">
                  <c:v>1.0563486e-06</c:v>
                </c:pt>
                <c:pt idx="8">
                  <c:v>9.1747613e-07</c:v>
                </c:pt>
                <c:pt idx="9">
                  <c:v>7.8275392e-07</c:v>
                </c:pt>
                <c:pt idx="10">
                  <c:v>6.6192914e-07</c:v>
                </c:pt>
                <c:pt idx="11">
                  <c:v>5.5254484e-07</c:v>
                </c:pt>
                <c:pt idx="12">
                  <c:v>4.5670165e-07</c:v>
                </c:pt>
                <c:pt idx="13">
                  <c:v>3.7314177e-07</c:v>
                </c:pt>
                <c:pt idx="14">
                  <c:v>3.0224334e-07</c:v>
                </c:pt>
                <c:pt idx="15">
                  <c:v>2.4412618e-07</c:v>
                </c:pt>
                <c:pt idx="16">
                  <c:v>1.9876634e-07</c:v>
                </c:pt>
                <c:pt idx="17">
                  <c:v>1.6536771e-07</c:v>
                </c:pt>
                <c:pt idx="18">
                  <c:v>1.4058897e-07</c:v>
                </c:pt>
                <c:pt idx="19">
                  <c:v>1.2476977e-07</c:v>
                </c:pt>
                <c:pt idx="20">
                  <c:v>1.1751156e-07</c:v>
                </c:pt>
                <c:pt idx="21">
                  <c:v>1.1628528e-07</c:v>
                </c:pt>
                <c:pt idx="22">
                  <c:v>1.1989066e-07</c:v>
                </c:pt>
                <c:pt idx="23">
                  <c:v>1.2625994e-07</c:v>
                </c:pt>
                <c:pt idx="24">
                  <c:v>1.3434101e-07</c:v>
                </c:pt>
                <c:pt idx="25">
                  <c:v>1.4305666e-07</c:v>
                </c:pt>
                <c:pt idx="26">
                  <c:v>1.5017488e-07</c:v>
                </c:pt>
                <c:pt idx="27">
                  <c:v>1.5522296e-07</c:v>
                </c:pt>
                <c:pt idx="28">
                  <c:v>1.5630559e-07</c:v>
                </c:pt>
                <c:pt idx="29">
                  <c:v>1.5312566e-07</c:v>
                </c:pt>
                <c:pt idx="30">
                  <c:v>1.4611202e-07</c:v>
                </c:pt>
                <c:pt idx="31">
                  <c:v>1.357728e-07</c:v>
                </c:pt>
                <c:pt idx="32">
                  <c:v>1.2509459e-07</c:v>
                </c:pt>
                <c:pt idx="33">
                  <c:v>1.1300592e-07</c:v>
                </c:pt>
                <c:pt idx="34">
                  <c:v>9.9859239e-08</c:v>
                </c:pt>
                <c:pt idx="35">
                  <c:v>8.6704457e-08</c:v>
                </c:pt>
                <c:pt idx="36">
                  <c:v>7.43043e-08</c:v>
                </c:pt>
                <c:pt idx="37">
                  <c:v>6.2845323e-08</c:v>
                </c:pt>
                <c:pt idx="38">
                  <c:v>5.2536151e-08</c:v>
                </c:pt>
                <c:pt idx="39">
                  <c:v>4.3489529e-08</c:v>
                </c:pt>
                <c:pt idx="40">
                  <c:v>3.5749858e-08</c:v>
                </c:pt>
                <c:pt idx="41">
                  <c:v>2.9172917e-08</c:v>
                </c:pt>
                <c:pt idx="42">
                  <c:v>2.3617942e-08</c:v>
                </c:pt>
                <c:pt idx="43">
                  <c:v>1.9044763e-08</c:v>
                </c:pt>
                <c:pt idx="44">
                  <c:v>1.5355149e-08</c:v>
                </c:pt>
                <c:pt idx="45">
                  <c:v>1.2361597e-08</c:v>
                </c:pt>
                <c:pt idx="46">
                  <c:v>9.9395161e-09</c:v>
                </c:pt>
                <c:pt idx="47">
                  <c:v>7.9962954e-09</c:v>
                </c:pt>
                <c:pt idx="48">
                  <c:v>6.4590865e-09</c:v>
                </c:pt>
                <c:pt idx="49">
                  <c:v>5.2442465e-09</c:v>
                </c:pt>
                <c:pt idx="50">
                  <c:v>4.2827639e-09</c:v>
                </c:pt>
                <c:pt idx="51">
                  <c:v>3.5173907e-09</c:v>
                </c:pt>
                <c:pt idx="52">
                  <c:v>2.9117006e-09</c:v>
                </c:pt>
                <c:pt idx="53">
                  <c:v>2.4361498e-09</c:v>
                </c:pt>
                <c:pt idx="54">
                  <c:v>2.0590804e-09</c:v>
                </c:pt>
                <c:pt idx="55">
                  <c:v>1.7610407e-09</c:v>
                </c:pt>
                <c:pt idx="56">
                  <c:v>1.5272786e-09</c:v>
                </c:pt>
                <c:pt idx="57">
                  <c:v>1.3419759e-09</c:v>
                </c:pt>
                <c:pt idx="58">
                  <c:v>1.1957444e-09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Sheet1!$F$2:$F$60</c:f>
              <c:numCache>
                <c:formatCode>General</c:formatCode>
                <c:ptCount val="59"/>
                <c:pt idx="0">
                  <c:v>0.99901077</c:v>
                </c:pt>
                <c:pt idx="1">
                  <c:v>0.99796306</c:v>
                </c:pt>
                <c:pt idx="2">
                  <c:v>0.99395833</c:v>
                </c:pt>
                <c:pt idx="3">
                  <c:v>0.97476829</c:v>
                </c:pt>
                <c:pt idx="4">
                  <c:v>0.8783239</c:v>
                </c:pt>
                <c:pt idx="5">
                  <c:v>0.63311724</c:v>
                </c:pt>
                <c:pt idx="6">
                  <c:v>0.3389078</c:v>
                </c:pt>
                <c:pt idx="7">
                  <c:v>0.23577991</c:v>
                </c:pt>
                <c:pt idx="8">
                  <c:v>0.19664099</c:v>
                </c:pt>
                <c:pt idx="9">
                  <c:v>0.14689614</c:v>
                </c:pt>
                <c:pt idx="10">
                  <c:v>0.10769775</c:v>
                </c:pt>
                <c:pt idx="11">
                  <c:v>0.084257363</c:v>
                </c:pt>
                <c:pt idx="12">
                  <c:v>0.074614652</c:v>
                </c:pt>
                <c:pt idx="13">
                  <c:v>0.068634295</c:v>
                </c:pt>
                <c:pt idx="14">
                  <c:v>0.064420569</c:v>
                </c:pt>
                <c:pt idx="15">
                  <c:v>0.060130458</c:v>
                </c:pt>
                <c:pt idx="16">
                  <c:v>0.057239177</c:v>
                </c:pt>
                <c:pt idx="17">
                  <c:v>0.053935026</c:v>
                </c:pt>
                <c:pt idx="18">
                  <c:v>0.050855815</c:v>
                </c:pt>
                <c:pt idx="19">
                  <c:v>0.047175844</c:v>
                </c:pt>
                <c:pt idx="20">
                  <c:v>0.042965441</c:v>
                </c:pt>
                <c:pt idx="21">
                  <c:v>0.038440669</c:v>
                </c:pt>
                <c:pt idx="22">
                  <c:v>0.033796499</c:v>
                </c:pt>
                <c:pt idx="23">
                  <c:v>0.029267908</c:v>
                </c:pt>
                <c:pt idx="24">
                  <c:v>0.02498399</c:v>
                </c:pt>
                <c:pt idx="25">
                  <c:v>0.021043589</c:v>
                </c:pt>
                <c:pt idx="26">
                  <c:v>0.017447351</c:v>
                </c:pt>
                <c:pt idx="27">
                  <c:v>0.014265032</c:v>
                </c:pt>
                <c:pt idx="28">
                  <c:v>0.011501993</c:v>
                </c:pt>
                <c:pt idx="29">
                  <c:v>0.0091784112</c:v>
                </c:pt>
                <c:pt idx="30">
                  <c:v>0.0072622133</c:v>
                </c:pt>
                <c:pt idx="31">
                  <c:v>0.0057176966</c:v>
                </c:pt>
                <c:pt idx="32">
                  <c:v>0.0044872705</c:v>
                </c:pt>
                <c:pt idx="33">
                  <c:v>0.0035267921</c:v>
                </c:pt>
                <c:pt idx="34">
                  <c:v>0.0027800721</c:v>
                </c:pt>
                <c:pt idx="35">
                  <c:v>0.0022024279</c:v>
                </c:pt>
                <c:pt idx="36">
                  <c:v>0.001751484</c:v>
                </c:pt>
                <c:pt idx="37">
                  <c:v>0.0014041392</c:v>
                </c:pt>
                <c:pt idx="38">
                  <c:v>0.0011318503</c:v>
                </c:pt>
                <c:pt idx="39">
                  <c:v>0.00092292862</c:v>
                </c:pt>
                <c:pt idx="40">
                  <c:v>0.00075729673</c:v>
                </c:pt>
                <c:pt idx="41">
                  <c:v>0.00063002815</c:v>
                </c:pt>
                <c:pt idx="42">
                  <c:v>0.00052814005</c:v>
                </c:pt>
                <c:pt idx="43">
                  <c:v>0.00044929998</c:v>
                </c:pt>
                <c:pt idx="44">
                  <c:v>0.00038540601</c:v>
                </c:pt>
                <c:pt idx="45">
                  <c:v>0.0003353382</c:v>
                </c:pt>
                <c:pt idx="46">
                  <c:v>0.00029443028</c:v>
                </c:pt>
                <c:pt idx="47">
                  <c:v>0.00026203129</c:v>
                </c:pt>
                <c:pt idx="48">
                  <c:v>0.00023510198</c:v>
                </c:pt>
                <c:pt idx="49">
                  <c:v>0.00021364078</c:v>
                </c:pt>
                <c:pt idx="50">
                  <c:v>0.00019542322</c:v>
                </c:pt>
                <c:pt idx="51">
                  <c:v>0.0001805707</c:v>
                </c:pt>
                <c:pt idx="52">
                  <c:v>0.00016772566</c:v>
                </c:pt>
                <c:pt idx="53">
                  <c:v>0.00015707527</c:v>
                </c:pt>
                <c:pt idx="54">
                  <c:v>0.00014769242</c:v>
                </c:pt>
                <c:pt idx="55">
                  <c:v>0.0001397865</c:v>
                </c:pt>
                <c:pt idx="56">
                  <c:v>0.00013270011</c:v>
                </c:pt>
                <c:pt idx="57">
                  <c:v>0.0001266146</c:v>
                </c:pt>
                <c:pt idx="58">
                  <c:v>0.00012107744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Sheet1!$G$2:$G$60</c:f>
              <c:numCache>
                <c:formatCode>General</c:formatCode>
                <c:ptCount val="59"/>
                <c:pt idx="0">
                  <c:v>0.49979121</c:v>
                </c:pt>
                <c:pt idx="1">
                  <c:v>0.49965563</c:v>
                </c:pt>
                <c:pt idx="2">
                  <c:v>0.49941648</c:v>
                </c:pt>
                <c:pt idx="3">
                  <c:v>0.4989835</c:v>
                </c:pt>
                <c:pt idx="4">
                  <c:v>0.49816142</c:v>
                </c:pt>
                <c:pt idx="5">
                  <c:v>0.49651776</c:v>
                </c:pt>
                <c:pt idx="6">
                  <c:v>0.4930623</c:v>
                </c:pt>
                <c:pt idx="7">
                  <c:v>0.485506</c:v>
                </c:pt>
                <c:pt idx="8">
                  <c:v>0.4687369</c:v>
                </c:pt>
                <c:pt idx="9">
                  <c:v>0.43275098</c:v>
                </c:pt>
                <c:pt idx="10">
                  <c:v>0.36415623</c:v>
                </c:pt>
                <c:pt idx="11">
                  <c:v>0.26144225</c:v>
                </c:pt>
                <c:pt idx="12">
                  <c:v>0.15368475</c:v>
                </c:pt>
                <c:pt idx="13">
                  <c:v>0.076108509</c:v>
                </c:pt>
                <c:pt idx="14">
                  <c:v>0.034161874</c:v>
                </c:pt>
                <c:pt idx="15">
                  <c:v>0.014927944</c:v>
                </c:pt>
                <c:pt idx="16">
                  <c:v>0.0066187778</c:v>
                </c:pt>
                <c:pt idx="17">
                  <c:v>0.0030708832</c:v>
                </c:pt>
                <c:pt idx="18">
                  <c:v>0.0015318963</c:v>
                </c:pt>
                <c:pt idx="19">
                  <c:v>0.00083787002</c:v>
                </c:pt>
                <c:pt idx="20">
                  <c:v>0.00050634476</c:v>
                </c:pt>
                <c:pt idx="21">
                  <c:v>0.00033655288</c:v>
                </c:pt>
                <c:pt idx="22">
                  <c:v>0.00024229781</c:v>
                </c:pt>
                <c:pt idx="23">
                  <c:v>0.00018503978</c:v>
                </c:pt>
                <c:pt idx="24">
                  <c:v>0.00014751077</c:v>
                </c:pt>
                <c:pt idx="25">
                  <c:v>0.00012144534</c:v>
                </c:pt>
                <c:pt idx="26">
                  <c:v>0.00010243927</c:v>
                </c:pt>
                <c:pt idx="27">
                  <c:v>8.8048635e-05</c:v>
                </c:pt>
                <c:pt idx="28">
                  <c:v>7.6840687e-05</c:v>
                </c:pt>
                <c:pt idx="29">
                  <c:v>6.7852497e-05</c:v>
                </c:pt>
                <c:pt idx="30">
                  <c:v>6.0486841e-05</c:v>
                </c:pt>
                <c:pt idx="31">
                  <c:v>5.4335117e-05</c:v>
                </c:pt>
                <c:pt idx="32">
                  <c:v>4.9115421e-05</c:v>
                </c:pt>
                <c:pt idx="33">
                  <c:v>4.4630221e-05</c:v>
                </c:pt>
                <c:pt idx="34">
                  <c:v>4.0739242e-05</c:v>
                </c:pt>
                <c:pt idx="35">
                  <c:v>3.7333769e-05</c:v>
                </c:pt>
                <c:pt idx="36">
                  <c:v>3.4333824e-05</c:v>
                </c:pt>
                <c:pt idx="37">
                  <c:v>3.167392e-05</c:v>
                </c:pt>
                <c:pt idx="38">
                  <c:v>2.9329505e-05</c:v>
                </c:pt>
                <c:pt idx="39">
                  <c:v>2.72291e-05</c:v>
                </c:pt>
                <c:pt idx="40">
                  <c:v>2.533708e-05</c:v>
                </c:pt>
                <c:pt idx="41">
                  <c:v>2.3630782e-05</c:v>
                </c:pt>
                <c:pt idx="42">
                  <c:v>2.2086672e-05</c:v>
                </c:pt>
                <c:pt idx="43">
                  <c:v>2.0686515e-05</c:v>
                </c:pt>
                <c:pt idx="44">
                  <c:v>1.9411891e-05</c:v>
                </c:pt>
                <c:pt idx="45">
                  <c:v>1.8249378e-05</c:v>
                </c:pt>
                <c:pt idx="46">
                  <c:v>1.7185724e-05</c:v>
                </c:pt>
                <c:pt idx="47">
                  <c:v>1.621058e-05</c:v>
                </c:pt>
                <c:pt idx="48">
                  <c:v>1.5315023e-05</c:v>
                </c:pt>
                <c:pt idx="49">
                  <c:v>1.4491232e-05</c:v>
                </c:pt>
                <c:pt idx="50">
                  <c:v>1.3731809e-05</c:v>
                </c:pt>
                <c:pt idx="51">
                  <c:v>1.303027e-05</c:v>
                </c:pt>
                <c:pt idx="52">
                  <c:v>1.2388097e-05</c:v>
                </c:pt>
                <c:pt idx="53">
                  <c:v>1.1804107e-05</c:v>
                </c:pt>
                <c:pt idx="54">
                  <c:v>1.1255034e-05</c:v>
                </c:pt>
                <c:pt idx="55">
                  <c:v>1.074035e-05</c:v>
                </c:pt>
                <c:pt idx="56">
                  <c:v>1.025858e-05</c:v>
                </c:pt>
                <c:pt idx="57">
                  <c:v>9.8069839e-06</c:v>
                </c:pt>
                <c:pt idx="58">
                  <c:v>9.3847432e-06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Sheet1!$B$2:$B$60</c:f>
              <c:numCache>
                <c:formatCode>General</c:formatCode>
                <c:ptCount val="59"/>
                <c:pt idx="0">
                  <c:v>3889.6843</c:v>
                </c:pt>
                <c:pt idx="1">
                  <c:v>4938.7298</c:v>
                </c:pt>
                <c:pt idx="2">
                  <c:v>5101.9326</c:v>
                </c:pt>
                <c:pt idx="3">
                  <c:v>4845.9794</c:v>
                </c:pt>
                <c:pt idx="4">
                  <c:v>4446.2406</c:v>
                </c:pt>
                <c:pt idx="5">
                  <c:v>4089.8797</c:v>
                </c:pt>
                <c:pt idx="6">
                  <c:v>3801.3865</c:v>
                </c:pt>
                <c:pt idx="7">
                  <c:v>3615.8498</c:v>
                </c:pt>
                <c:pt idx="8">
                  <c:v>3495.7489</c:v>
                </c:pt>
                <c:pt idx="9">
                  <c:v>3437.4893</c:v>
                </c:pt>
                <c:pt idx="10">
                  <c:v>3408.5572</c:v>
                </c:pt>
                <c:pt idx="11">
                  <c:v>3407.0883</c:v>
                </c:pt>
                <c:pt idx="12">
                  <c:v>3419.3331</c:v>
                </c:pt>
                <c:pt idx="13">
                  <c:v>3439.3231</c:v>
                </c:pt>
                <c:pt idx="14">
                  <c:v>3461.1569</c:v>
                </c:pt>
                <c:pt idx="15">
                  <c:v>3480.9236</c:v>
                </c:pt>
                <c:pt idx="16">
                  <c:v>3496.5442</c:v>
                </c:pt>
                <c:pt idx="17">
                  <c:v>3506.5342</c:v>
                </c:pt>
                <c:pt idx="18">
                  <c:v>3512.5549</c:v>
                </c:pt>
                <c:pt idx="19">
                  <c:v>3516.2209</c:v>
                </c:pt>
                <c:pt idx="20">
                  <c:v>3518.4388</c:v>
                </c:pt>
                <c:pt idx="21">
                  <c:v>3519.7003</c:v>
                </c:pt>
                <c:pt idx="22">
                  <c:v>3520.3395</c:v>
                </c:pt>
                <c:pt idx="23">
                  <c:v>3520.6067</c:v>
                </c:pt>
                <c:pt idx="24">
                  <c:v>3520.6634</c:v>
                </c:pt>
                <c:pt idx="25">
                  <c:v>3520.6159</c:v>
                </c:pt>
                <c:pt idx="26">
                  <c:v>3520.5245</c:v>
                </c:pt>
                <c:pt idx="27">
                  <c:v>3520.4233</c:v>
                </c:pt>
                <c:pt idx="28">
                  <c:v>3520.3306</c:v>
                </c:pt>
                <c:pt idx="29">
                  <c:v>3520.2549</c:v>
                </c:pt>
                <c:pt idx="30">
                  <c:v>3520.1989</c:v>
                </c:pt>
                <c:pt idx="31">
                  <c:v>3520.1677</c:v>
                </c:pt>
                <c:pt idx="32">
                  <c:v>3520.1321</c:v>
                </c:pt>
                <c:pt idx="33">
                  <c:v>3520.1138</c:v>
                </c:pt>
                <c:pt idx="34">
                  <c:v>3520.1152</c:v>
                </c:pt>
                <c:pt idx="35">
                  <c:v>3520.1326</c:v>
                </c:pt>
                <c:pt idx="36">
                  <c:v>3520.1556</c:v>
                </c:pt>
                <c:pt idx="37">
                  <c:v>3520.179</c:v>
                </c:pt>
                <c:pt idx="38">
                  <c:v>3520.2004</c:v>
                </c:pt>
                <c:pt idx="39">
                  <c:v>3520.2182</c:v>
                </c:pt>
                <c:pt idx="40">
                  <c:v>3520.2319</c:v>
                </c:pt>
                <c:pt idx="41">
                  <c:v>3520.2418</c:v>
                </c:pt>
                <c:pt idx="42">
                  <c:v>3520.2485</c:v>
                </c:pt>
                <c:pt idx="43">
                  <c:v>3520.253</c:v>
                </c:pt>
                <c:pt idx="44">
                  <c:v>3520.256</c:v>
                </c:pt>
                <c:pt idx="45">
                  <c:v>3520.2582</c:v>
                </c:pt>
                <c:pt idx="46">
                  <c:v>3520.2601</c:v>
                </c:pt>
                <c:pt idx="47">
                  <c:v>3520.2621</c:v>
                </c:pt>
                <c:pt idx="48">
                  <c:v>3520.2643</c:v>
                </c:pt>
                <c:pt idx="49">
                  <c:v>3520.2668</c:v>
                </c:pt>
                <c:pt idx="50">
                  <c:v>3520.2694</c:v>
                </c:pt>
                <c:pt idx="51">
                  <c:v>3520.2723</c:v>
                </c:pt>
                <c:pt idx="52">
                  <c:v>3520.2752</c:v>
                </c:pt>
                <c:pt idx="53">
                  <c:v>3520.2781</c:v>
                </c:pt>
                <c:pt idx="54">
                  <c:v>3520.2809</c:v>
                </c:pt>
                <c:pt idx="55">
                  <c:v>3520.2837</c:v>
                </c:pt>
                <c:pt idx="56">
                  <c:v>3520.2862</c:v>
                </c:pt>
                <c:pt idx="57">
                  <c:v>3520.2887</c:v>
                </c:pt>
                <c:pt idx="58">
                  <c:v>3520.291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Sheet1!$B$2:$B$60</c:f>
              <c:numCache>
                <c:formatCode>General</c:formatCode>
                <c:ptCount val="59"/>
                <c:pt idx="0">
                  <c:v>9156.1726</c:v>
                </c:pt>
                <c:pt idx="1">
                  <c:v>17394.348</c:v>
                </c:pt>
                <c:pt idx="2">
                  <c:v>23898.181</c:v>
                </c:pt>
                <c:pt idx="3">
                  <c:v>28714.013</c:v>
                </c:pt>
                <c:pt idx="4">
                  <c:v>32163.123</c:v>
                </c:pt>
                <c:pt idx="5">
                  <c:v>34623.629</c:v>
                </c:pt>
                <c:pt idx="6">
                  <c:v>36366.817</c:v>
                </c:pt>
                <c:pt idx="7">
                  <c:v>37607.305</c:v>
                </c:pt>
                <c:pt idx="8">
                  <c:v>38488.79</c:v>
                </c:pt>
                <c:pt idx="9">
                  <c:v>39115.736</c:v>
                </c:pt>
                <c:pt idx="10">
                  <c:v>39483.637</c:v>
                </c:pt>
                <c:pt idx="11">
                  <c:v>39813.868</c:v>
                </c:pt>
                <c:pt idx="12">
                  <c:v>40006.969</c:v>
                </c:pt>
                <c:pt idx="13">
                  <c:v>40140.748</c:v>
                </c:pt>
                <c:pt idx="14">
                  <c:v>40242.859</c:v>
                </c:pt>
                <c:pt idx="15">
                  <c:v>40312.593</c:v>
                </c:pt>
                <c:pt idx="16">
                  <c:v>40362.418</c:v>
                </c:pt>
                <c:pt idx="17">
                  <c:v>40402.358</c:v>
                </c:pt>
                <c:pt idx="18">
                  <c:v>40424.851</c:v>
                </c:pt>
                <c:pt idx="19">
                  <c:v>40435.531</c:v>
                </c:pt>
                <c:pt idx="20">
                  <c:v>40440.805</c:v>
                </c:pt>
                <c:pt idx="21">
                  <c:v>40442.996</c:v>
                </c:pt>
                <c:pt idx="22">
                  <c:v>40444.229</c:v>
                </c:pt>
                <c:pt idx="23">
                  <c:v>40445.261</c:v>
                </c:pt>
                <c:pt idx="24">
                  <c:v>40446.614</c:v>
                </c:pt>
                <c:pt idx="25">
                  <c:v>40448.25</c:v>
                </c:pt>
                <c:pt idx="26">
                  <c:v>40450.07</c:v>
                </c:pt>
                <c:pt idx="27">
                  <c:v>40451.884</c:v>
                </c:pt>
                <c:pt idx="28">
                  <c:v>40453.57</c:v>
                </c:pt>
                <c:pt idx="29">
                  <c:v>40455.037</c:v>
                </c:pt>
                <c:pt idx="30">
                  <c:v>40456.257</c:v>
                </c:pt>
                <c:pt idx="31">
                  <c:v>40457.299</c:v>
                </c:pt>
                <c:pt idx="32">
                  <c:v>40458.04</c:v>
                </c:pt>
                <c:pt idx="33">
                  <c:v>40458.554</c:v>
                </c:pt>
                <c:pt idx="34">
                  <c:v>40458.897</c:v>
                </c:pt>
                <c:pt idx="35">
                  <c:v>40459.118</c:v>
                </c:pt>
                <c:pt idx="36">
                  <c:v>40459.255</c:v>
                </c:pt>
                <c:pt idx="37">
                  <c:v>40459.335</c:v>
                </c:pt>
                <c:pt idx="38">
                  <c:v>40459.38</c:v>
                </c:pt>
                <c:pt idx="39">
                  <c:v>40459.404</c:v>
                </c:pt>
                <c:pt idx="40">
                  <c:v>40459.416</c:v>
                </c:pt>
                <c:pt idx="41">
                  <c:v>40459.422</c:v>
                </c:pt>
                <c:pt idx="42">
                  <c:v>40459.425</c:v>
                </c:pt>
                <c:pt idx="43">
                  <c:v>40459.426</c:v>
                </c:pt>
                <c:pt idx="44">
                  <c:v>40459.425</c:v>
                </c:pt>
                <c:pt idx="45">
                  <c:v>40459.423</c:v>
                </c:pt>
                <c:pt idx="46">
                  <c:v>40459.418</c:v>
                </c:pt>
                <c:pt idx="47">
                  <c:v>40459.412</c:v>
                </c:pt>
                <c:pt idx="48">
                  <c:v>40459.403</c:v>
                </c:pt>
                <c:pt idx="49">
                  <c:v>40459.393</c:v>
                </c:pt>
                <c:pt idx="50">
                  <c:v>40459.381</c:v>
                </c:pt>
                <c:pt idx="51">
                  <c:v>40459.368</c:v>
                </c:pt>
                <c:pt idx="52">
                  <c:v>40459.355</c:v>
                </c:pt>
                <c:pt idx="53">
                  <c:v>40459.341</c:v>
                </c:pt>
                <c:pt idx="54">
                  <c:v>40459.327</c:v>
                </c:pt>
                <c:pt idx="55">
                  <c:v>40459.314</c:v>
                </c:pt>
                <c:pt idx="56">
                  <c:v>40459.302</c:v>
                </c:pt>
                <c:pt idx="57">
                  <c:v>40459.29</c:v>
                </c:pt>
                <c:pt idx="58">
                  <c:v>40459.279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CLIMB-STATIC WINGLET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238.203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17.408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9.923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5.273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2.56645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2.99129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62.799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0.0008858538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1.332099e-08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1.110341e-09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1.195744e-09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0.0001210774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9.384743e-06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59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40459.28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3520.291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Nexus:query=A|i_type|eq|table;A|i_name|eq|Header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GADDALA CHETAN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1/21/2025 06:14 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xus:query=A|i_type|eq|table;A|i_name|eq|System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Fluent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3d, double precision, pressure-based, SST k-omega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24.1.0-10184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Source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5b3f9fb3c8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22 2023 10:32:41 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12th Gen Intel(R) Core(TM) i5-12450H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SizeTabl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Nodes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31016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161860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Quality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Orthogonal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Aspect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0.21535467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18.39299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Nexus:query=A|i_type|eq|image;A|i_name|eq|MeshOrthogonalHistogram;" descr="6fa314a3-d7f5-11ef-8d4b-8492c816da62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