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15" r:id="rId4"/>
    <p:sldId id="340" r:id="rId6"/>
    <p:sldId id="342" r:id="rId10"/>
    <p:sldId id="343" r:id="rId11"/>
    <p:sldId id="270" r:id="rId12"/>
    <p:sldId id="308" r:id="rId13"/>
    <p:sldId id="309" r:id="rId14"/>
    <p:sldId id="310" r:id="rId15"/>
    <p:sldId id="346" r:id="rId3"/>
    <p:sldId id="347" r:id="rId5"/>
    <p:sldId id="274" r:id="rId16"/>
    <p:sldId id="311" r:id="rId17"/>
    <p:sldId id="348" r:id="rId7"/>
    <p:sldId id="349" r:id="rId8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0" d="100"/>
          <a:sy n="80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4.xml"/><Relationship Id="rId50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7.xml"/><Relationship Id="rId5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14" Type="http://schemas.openxmlformats.org/officeDocument/2006/relationships/slide" Target="slides/slide8.xml"/><Relationship Id="rId22" Type="http://schemas.openxmlformats.org/officeDocument/2006/relationships/slide" Target="slides/slide15.xml"/><Relationship Id="rId48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9.xml"/><Relationship Id="rId23" Type="http://schemas.openxmlformats.org/officeDocument/2006/relationships/slide" Target="slides/slide16.xml"/><Relationship Id="rId49" Type="http://schemas.openxmlformats.org/officeDocument/2006/relationships/handoutMaster" Target="handoutMasters/handoutMaster1.xml"/><Relationship Id="rId3" Type="http://schemas.openxmlformats.org/officeDocument/2006/relationships/slide" Target="slides/slide19.xml"/><Relationship Id="rId5" Type="http://schemas.openxmlformats.org/officeDocument/2006/relationships/slide" Target="slides/slide20.xml"/><Relationship Id="rId7" Type="http://schemas.openxmlformats.org/officeDocument/2006/relationships/slide" Target="slides/slide21.xml"/><Relationship Id="rId8" Type="http://schemas.openxmlformats.org/officeDocument/2006/relationships/slide" Target="slides/slide22.xml"/><Relationship Id="rId9" Type="http://schemas.openxmlformats.org/officeDocument/2006/relationships/slide" Target="slides/slide2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Sheet1!$B$2:$B$59</c:f>
              <c:numCache>
                <c:formatCode>General</c:formatCode>
                <c:ptCount val="5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0.99709303</c:v>
                </c:pt>
                <c:pt idx="4">
                  <c:v>0.92133026</c:v>
                </c:pt>
                <c:pt idx="5">
                  <c:v>0.81971395</c:v>
                </c:pt>
                <c:pt idx="6">
                  <c:v>0.7115536</c:v>
                </c:pt>
                <c:pt idx="7">
                  <c:v>0.60805529</c:v>
                </c:pt>
                <c:pt idx="8">
                  <c:v>0.51229056</c:v>
                </c:pt>
                <c:pt idx="9">
                  <c:v>0.42778268</c:v>
                </c:pt>
                <c:pt idx="10">
                  <c:v>0.3537467</c:v>
                </c:pt>
                <c:pt idx="11">
                  <c:v>0.28975205</c:v>
                </c:pt>
                <c:pt idx="12">
                  <c:v>0.2353486</c:v>
                </c:pt>
                <c:pt idx="13">
                  <c:v>0.18900761</c:v>
                </c:pt>
                <c:pt idx="14">
                  <c:v>0.15272628</c:v>
                </c:pt>
                <c:pt idx="15">
                  <c:v>0.12356335</c:v>
                </c:pt>
                <c:pt idx="16">
                  <c:v>0.10139137</c:v>
                </c:pt>
                <c:pt idx="17">
                  <c:v>0.085216867</c:v>
                </c:pt>
                <c:pt idx="18">
                  <c:v>0.07372865</c:v>
                </c:pt>
                <c:pt idx="19">
                  <c:v>0.067352526</c:v>
                </c:pt>
                <c:pt idx="20">
                  <c:v>0.065913941</c:v>
                </c:pt>
                <c:pt idx="21">
                  <c:v>0.069717302</c:v>
                </c:pt>
                <c:pt idx="22">
                  <c:v>0.078196619</c:v>
                </c:pt>
                <c:pt idx="23">
                  <c:v>0.089061528</c:v>
                </c:pt>
                <c:pt idx="24">
                  <c:v>0.10019939</c:v>
                </c:pt>
                <c:pt idx="25">
                  <c:v>0.10989942</c:v>
                </c:pt>
                <c:pt idx="26">
                  <c:v>0.11712442</c:v>
                </c:pt>
                <c:pt idx="27">
                  <c:v>0.1212931</c:v>
                </c:pt>
                <c:pt idx="28">
                  <c:v>0.12195405</c:v>
                </c:pt>
                <c:pt idx="29">
                  <c:v>0.11931245</c:v>
                </c:pt>
                <c:pt idx="30">
                  <c:v>0.11398427</c:v>
                </c:pt>
                <c:pt idx="31">
                  <c:v>0.10644676</c:v>
                </c:pt>
                <c:pt idx="32">
                  <c:v>0.097358349</c:v>
                </c:pt>
                <c:pt idx="33">
                  <c:v>0.087612827</c:v>
                </c:pt>
                <c:pt idx="34">
                  <c:v>0.077751985</c:v>
                </c:pt>
                <c:pt idx="35">
                  <c:v>0.068063465</c:v>
                </c:pt>
                <c:pt idx="36">
                  <c:v>0.05876229</c:v>
                </c:pt>
                <c:pt idx="37">
                  <c:v>0.050096153</c:v>
                </c:pt>
                <c:pt idx="38">
                  <c:v>0.04223264</c:v>
                </c:pt>
                <c:pt idx="39">
                  <c:v>0.035264646</c:v>
                </c:pt>
                <c:pt idx="40">
                  <c:v>0.029169424</c:v>
                </c:pt>
                <c:pt idx="41">
                  <c:v>0.023940406</c:v>
                </c:pt>
                <c:pt idx="42">
                  <c:v>0.019490521</c:v>
                </c:pt>
                <c:pt idx="43">
                  <c:v>0.015784972</c:v>
                </c:pt>
                <c:pt idx="44">
                  <c:v>0.012696646</c:v>
                </c:pt>
                <c:pt idx="45">
                  <c:v>0.010188634</c:v>
                </c:pt>
                <c:pt idx="46">
                  <c:v>0.0081423196</c:v>
                </c:pt>
                <c:pt idx="47">
                  <c:v>0.0065148272</c:v>
                </c:pt>
                <c:pt idx="48">
                  <c:v>0.0052064265</c:v>
                </c:pt>
                <c:pt idx="49">
                  <c:v>0.0041774372</c:v>
                </c:pt>
                <c:pt idx="50">
                  <c:v>0.0033541989</c:v>
                </c:pt>
                <c:pt idx="51">
                  <c:v>0.0027155498</c:v>
                </c:pt>
                <c:pt idx="52">
                  <c:v>0.0022107058</c:v>
                </c:pt>
                <c:pt idx="53">
                  <c:v>0.0018208449</c:v>
                </c:pt>
                <c:pt idx="54">
                  <c:v>0.0015094714</c:v>
                </c:pt>
                <c:pt idx="55">
                  <c:v>0.0012682141</c:v>
                </c:pt>
                <c:pt idx="56">
                  <c:v>0.0010765215</c:v>
                </c:pt>
                <c:pt idx="57">
                  <c:v>0.00092525303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Sheet1!$C$2:$C$59</c:f>
              <c:numCache>
                <c:formatCode>General</c:formatCode>
                <c:ptCount val="58"/>
                <c:pt idx="0">
                  <c:v>1.781032e-05</c:v>
                </c:pt>
                <c:pt idx="1">
                  <c:v>1.5879616e-05</c:v>
                </c:pt>
                <c:pt idx="2">
                  <c:v>1.4564421e-05</c:v>
                </c:pt>
                <c:pt idx="3">
                  <c:v>1.3048617e-05</c:v>
                </c:pt>
                <c:pt idx="4">
                  <c:v>1.1384465e-05</c:v>
                </c:pt>
                <c:pt idx="5">
                  <c:v>9.7011847e-06</c:v>
                </c:pt>
                <c:pt idx="6">
                  <c:v>8.0991356e-06</c:v>
                </c:pt>
                <c:pt idx="7">
                  <c:v>6.6523639e-06</c:v>
                </c:pt>
                <c:pt idx="8">
                  <c:v>5.3994944e-06</c:v>
                </c:pt>
                <c:pt idx="9">
                  <c:v>4.3392441e-06</c:v>
                </c:pt>
                <c:pt idx="10">
                  <c:v>3.4747638e-06</c:v>
                </c:pt>
                <c:pt idx="11">
                  <c:v>2.7711424e-06</c:v>
                </c:pt>
                <c:pt idx="12">
                  <c:v>2.2243624e-06</c:v>
                </c:pt>
                <c:pt idx="13">
                  <c:v>1.7915772e-06</c:v>
                </c:pt>
                <c:pt idx="14">
                  <c:v>1.4717768e-06</c:v>
                </c:pt>
                <c:pt idx="15">
                  <c:v>1.2365438e-06</c:v>
                </c:pt>
                <c:pt idx="16">
                  <c:v>1.080557e-06</c:v>
                </c:pt>
                <c:pt idx="17">
                  <c:v>9.9862665e-07</c:v>
                </c:pt>
                <c:pt idx="18">
                  <c:v>9.954211e-07</c:v>
                </c:pt>
                <c:pt idx="19">
                  <c:v>1.074001e-06</c:v>
                </c:pt>
                <c:pt idx="20">
                  <c:v>1.2372321e-06</c:v>
                </c:pt>
                <c:pt idx="21">
                  <c:v>1.468634e-06</c:v>
                </c:pt>
                <c:pt idx="22">
                  <c:v>1.7235589e-06</c:v>
                </c:pt>
                <c:pt idx="23">
                  <c:v>1.9598701e-06</c:v>
                </c:pt>
                <c:pt idx="24">
                  <c:v>2.1501426e-06</c:v>
                </c:pt>
                <c:pt idx="25">
                  <c:v>2.2784334e-06</c:v>
                </c:pt>
                <c:pt idx="26">
                  <c:v>2.3357099e-06</c:v>
                </c:pt>
                <c:pt idx="27">
                  <c:v>2.3196791e-06</c:v>
                </c:pt>
                <c:pt idx="28">
                  <c:v>2.2382847e-06</c:v>
                </c:pt>
                <c:pt idx="29">
                  <c:v>2.1038708e-06</c:v>
                </c:pt>
                <c:pt idx="30">
                  <c:v>1.9308809e-06</c:v>
                </c:pt>
                <c:pt idx="31">
                  <c:v>1.7345947e-06</c:v>
                </c:pt>
                <c:pt idx="32">
                  <c:v>1.5240112e-06</c:v>
                </c:pt>
                <c:pt idx="33">
                  <c:v>1.3214566e-06</c:v>
                </c:pt>
                <c:pt idx="34">
                  <c:v>1.1314523e-06</c:v>
                </c:pt>
                <c:pt idx="35">
                  <c:v>9.5718628e-07</c:v>
                </c:pt>
                <c:pt idx="36">
                  <c:v>8.0106429e-07</c:v>
                </c:pt>
                <c:pt idx="37">
                  <c:v>6.6356891e-07</c:v>
                </c:pt>
                <c:pt idx="38">
                  <c:v>5.4504961e-07</c:v>
                </c:pt>
                <c:pt idx="39">
                  <c:v>4.4395703e-07</c:v>
                </c:pt>
                <c:pt idx="40">
                  <c:v>3.5935819e-07</c:v>
                </c:pt>
                <c:pt idx="41">
                  <c:v>2.8911016e-07</c:v>
                </c:pt>
                <c:pt idx="42">
                  <c:v>2.3179794e-07</c:v>
                </c:pt>
                <c:pt idx="43">
                  <c:v>1.8514485e-07</c:v>
                </c:pt>
                <c:pt idx="44">
                  <c:v>1.4770629e-07</c:v>
                </c:pt>
                <c:pt idx="45">
                  <c:v>1.1774893e-07</c:v>
                </c:pt>
                <c:pt idx="46">
                  <c:v>9.4124922e-08</c:v>
                </c:pt>
                <c:pt idx="47">
                  <c:v>7.5441199e-08</c:v>
                </c:pt>
                <c:pt idx="48">
                  <c:v>6.0811439e-08</c:v>
                </c:pt>
                <c:pt idx="49">
                  <c:v>4.930437e-08</c:v>
                </c:pt>
                <c:pt idx="50">
                  <c:v>4.032905e-08</c:v>
                </c:pt>
                <c:pt idx="51">
                  <c:v>3.3286974e-08</c:v>
                </c:pt>
                <c:pt idx="52">
                  <c:v>2.7793099e-08</c:v>
                </c:pt>
                <c:pt idx="53">
                  <c:v>2.3480918e-08</c:v>
                </c:pt>
                <c:pt idx="54">
                  <c:v>2.0083671e-08</c:v>
                </c:pt>
                <c:pt idx="55">
                  <c:v>1.7392935e-08</c:v>
                </c:pt>
                <c:pt idx="56">
                  <c:v>1.5238878e-08</c:v>
                </c:pt>
                <c:pt idx="57">
                  <c:v>1.3518367e-08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Sheet1!$D$2:$D$59</c:f>
              <c:numCache>
                <c:formatCode>General</c:formatCode>
                <c:ptCount val="58"/>
                <c:pt idx="0">
                  <c:v>3.3943519e-06</c:v>
                </c:pt>
                <c:pt idx="1">
                  <c:v>2.4052388e-06</c:v>
                </c:pt>
                <c:pt idx="2">
                  <c:v>1.910216e-06</c:v>
                </c:pt>
                <c:pt idx="3">
                  <c:v>1.6942702e-06</c:v>
                </c:pt>
                <c:pt idx="4">
                  <c:v>1.6025399e-06</c:v>
                </c:pt>
                <c:pt idx="5">
                  <c:v>1.5069201e-06</c:v>
                </c:pt>
                <c:pt idx="6">
                  <c:v>1.3810159e-06</c:v>
                </c:pt>
                <c:pt idx="7">
                  <c:v>1.2318823e-06</c:v>
                </c:pt>
                <c:pt idx="8">
                  <c:v>1.0739404e-06</c:v>
                </c:pt>
                <c:pt idx="9">
                  <c:v>9.1881659e-07</c:v>
                </c:pt>
                <c:pt idx="10">
                  <c:v>7.7235169e-07</c:v>
                </c:pt>
                <c:pt idx="11">
                  <c:v>6.3901334e-07</c:v>
                </c:pt>
                <c:pt idx="12">
                  <c:v>5.233509e-07</c:v>
                </c:pt>
                <c:pt idx="13">
                  <c:v>4.2639449e-07</c:v>
                </c:pt>
                <c:pt idx="14">
                  <c:v>3.4529465e-07</c:v>
                </c:pt>
                <c:pt idx="15">
                  <c:v>2.7961631e-07</c:v>
                </c:pt>
                <c:pt idx="16">
                  <c:v>2.2733736e-07</c:v>
                </c:pt>
                <c:pt idx="17">
                  <c:v>1.8845155e-07</c:v>
                </c:pt>
                <c:pt idx="18">
                  <c:v>1.5878401e-07</c:v>
                </c:pt>
                <c:pt idx="19">
                  <c:v>1.3804969e-07</c:v>
                </c:pt>
                <c:pt idx="20">
                  <c:v>1.2656029e-07</c:v>
                </c:pt>
                <c:pt idx="21">
                  <c:v>1.2193556e-07</c:v>
                </c:pt>
                <c:pt idx="22">
                  <c:v>1.2293901e-07</c:v>
                </c:pt>
                <c:pt idx="23">
                  <c:v>1.2666499e-07</c:v>
                </c:pt>
                <c:pt idx="24">
                  <c:v>1.3173713e-07</c:v>
                </c:pt>
                <c:pt idx="25">
                  <c:v>1.3900582e-07</c:v>
                </c:pt>
                <c:pt idx="26">
                  <c:v>1.4575627e-07</c:v>
                </c:pt>
                <c:pt idx="27">
                  <c:v>1.4949628e-07</c:v>
                </c:pt>
                <c:pt idx="28">
                  <c:v>1.5063851e-07</c:v>
                </c:pt>
                <c:pt idx="29">
                  <c:v>1.4826366e-07</c:v>
                </c:pt>
                <c:pt idx="30">
                  <c:v>1.4193991e-07</c:v>
                </c:pt>
                <c:pt idx="31">
                  <c:v>1.3271569e-07</c:v>
                </c:pt>
                <c:pt idx="32">
                  <c:v>1.2207009e-07</c:v>
                </c:pt>
                <c:pt idx="33">
                  <c:v>1.0995016e-07</c:v>
                </c:pt>
                <c:pt idx="34">
                  <c:v>9.7189192e-08</c:v>
                </c:pt>
                <c:pt idx="35">
                  <c:v>8.4575344e-08</c:v>
                </c:pt>
                <c:pt idx="36">
                  <c:v>7.247716e-08</c:v>
                </c:pt>
                <c:pt idx="37">
                  <c:v>6.1246609e-08</c:v>
                </c:pt>
                <c:pt idx="38">
                  <c:v>5.1162803e-08</c:v>
                </c:pt>
                <c:pt idx="39">
                  <c:v>4.2304765e-08</c:v>
                </c:pt>
                <c:pt idx="40">
                  <c:v>3.464471e-08</c:v>
                </c:pt>
                <c:pt idx="41">
                  <c:v>2.8147909e-08</c:v>
                </c:pt>
                <c:pt idx="42">
                  <c:v>2.2711473e-08</c:v>
                </c:pt>
                <c:pt idx="43">
                  <c:v>1.8249818e-08</c:v>
                </c:pt>
                <c:pt idx="44">
                  <c:v>1.4606037e-08</c:v>
                </c:pt>
                <c:pt idx="45">
                  <c:v>1.1658901e-08</c:v>
                </c:pt>
                <c:pt idx="46">
                  <c:v>9.2834383e-09</c:v>
                </c:pt>
                <c:pt idx="47">
                  <c:v>7.3957657e-09</c:v>
                </c:pt>
                <c:pt idx="48">
                  <c:v>5.890495e-09</c:v>
                </c:pt>
                <c:pt idx="49">
                  <c:v>4.7069999e-09</c:v>
                </c:pt>
                <c:pt idx="50">
                  <c:v>3.7906237e-09</c:v>
                </c:pt>
                <c:pt idx="51">
                  <c:v>3.0830515e-09</c:v>
                </c:pt>
                <c:pt idx="52">
                  <c:v>2.5374335e-09</c:v>
                </c:pt>
                <c:pt idx="53">
                  <c:v>2.109315e-09</c:v>
                </c:pt>
                <c:pt idx="54">
                  <c:v>1.7724442e-09</c:v>
                </c:pt>
                <c:pt idx="55">
                  <c:v>1.5065638e-09</c:v>
                </c:pt>
                <c:pt idx="56">
                  <c:v>1.2941516e-09</c:v>
                </c:pt>
                <c:pt idx="57">
                  <c:v>1.1238681e-09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Sheet1!$E$2:$E$59</c:f>
              <c:numCache>
                <c:formatCode>General</c:formatCode>
                <c:ptCount val="58"/>
                <c:pt idx="0">
                  <c:v>1.5670971e-06</c:v>
                </c:pt>
                <c:pt idx="1">
                  <c:v>1.4773241e-06</c:v>
                </c:pt>
                <c:pt idx="2">
                  <c:v>1.4183012e-06</c:v>
                </c:pt>
                <c:pt idx="3">
                  <c:v>1.3897354e-06</c:v>
                </c:pt>
                <c:pt idx="4">
                  <c:v>1.347125e-06</c:v>
                </c:pt>
                <c:pt idx="5">
                  <c:v>1.2668099e-06</c:v>
                </c:pt>
                <c:pt idx="6">
                  <c:v>1.1567577e-06</c:v>
                </c:pt>
                <c:pt idx="7">
                  <c:v>1.0255301e-06</c:v>
                </c:pt>
                <c:pt idx="8">
                  <c:v>8.8406988e-07</c:v>
                </c:pt>
                <c:pt idx="9">
                  <c:v>7.5298208e-07</c:v>
                </c:pt>
                <c:pt idx="10">
                  <c:v>6.3538802e-07</c:v>
                </c:pt>
                <c:pt idx="11">
                  <c:v>5.2820403e-07</c:v>
                </c:pt>
                <c:pt idx="12">
                  <c:v>4.3175523e-07</c:v>
                </c:pt>
                <c:pt idx="13">
                  <c:v>3.5153606e-07</c:v>
                </c:pt>
                <c:pt idx="14">
                  <c:v>2.8357238e-07</c:v>
                </c:pt>
                <c:pt idx="15">
                  <c:v>2.2870445e-07</c:v>
                </c:pt>
                <c:pt idx="16">
                  <c:v>1.8557528e-07</c:v>
                </c:pt>
                <c:pt idx="17">
                  <c:v>1.533674e-07</c:v>
                </c:pt>
                <c:pt idx="18">
                  <c:v>1.3007358e-07</c:v>
                </c:pt>
                <c:pt idx="19">
                  <c:v>1.1548759e-07</c:v>
                </c:pt>
                <c:pt idx="20">
                  <c:v>1.08565e-07</c:v>
                </c:pt>
                <c:pt idx="21">
                  <c:v>1.0735047e-07</c:v>
                </c:pt>
                <c:pt idx="22">
                  <c:v>1.1005314e-07</c:v>
                </c:pt>
                <c:pt idx="23">
                  <c:v>1.1525322e-07</c:v>
                </c:pt>
                <c:pt idx="24">
                  <c:v>1.2360832e-07</c:v>
                </c:pt>
                <c:pt idx="25">
                  <c:v>1.3315322e-07</c:v>
                </c:pt>
                <c:pt idx="26">
                  <c:v>1.4159226e-07</c:v>
                </c:pt>
                <c:pt idx="27">
                  <c:v>1.4734891e-07</c:v>
                </c:pt>
                <c:pt idx="28">
                  <c:v>1.4956908e-07</c:v>
                </c:pt>
                <c:pt idx="29">
                  <c:v>1.4812533e-07</c:v>
                </c:pt>
                <c:pt idx="30">
                  <c:v>1.4251855e-07</c:v>
                </c:pt>
                <c:pt idx="31">
                  <c:v>1.3341477e-07</c:v>
                </c:pt>
                <c:pt idx="32">
                  <c:v>1.2270397e-07</c:v>
                </c:pt>
                <c:pt idx="33">
                  <c:v>1.1097175e-07</c:v>
                </c:pt>
                <c:pt idx="34">
                  <c:v>9.8405394e-08</c:v>
                </c:pt>
                <c:pt idx="35">
                  <c:v>8.572329e-08</c:v>
                </c:pt>
                <c:pt idx="36">
                  <c:v>7.3585467e-08</c:v>
                </c:pt>
                <c:pt idx="37">
                  <c:v>6.2303131e-08</c:v>
                </c:pt>
                <c:pt idx="38">
                  <c:v>5.2167015e-08</c:v>
                </c:pt>
                <c:pt idx="39">
                  <c:v>4.3304858e-08</c:v>
                </c:pt>
                <c:pt idx="40">
                  <c:v>3.5660692e-08</c:v>
                </c:pt>
                <c:pt idx="41">
                  <c:v>2.9159077e-08</c:v>
                </c:pt>
                <c:pt idx="42">
                  <c:v>2.3741807e-08</c:v>
                </c:pt>
                <c:pt idx="43">
                  <c:v>1.9247877e-08</c:v>
                </c:pt>
                <c:pt idx="44">
                  <c:v>1.5552818e-08</c:v>
                </c:pt>
                <c:pt idx="45">
                  <c:v>1.2532288e-08</c:v>
                </c:pt>
                <c:pt idx="46">
                  <c:v>1.0089678e-08</c:v>
                </c:pt>
                <c:pt idx="47">
                  <c:v>8.1299372e-09</c:v>
                </c:pt>
                <c:pt idx="48">
                  <c:v>6.5599854e-09</c:v>
                </c:pt>
                <c:pt idx="49">
                  <c:v>5.3006605e-09</c:v>
                </c:pt>
                <c:pt idx="50">
                  <c:v>4.3071046e-09</c:v>
                </c:pt>
                <c:pt idx="51">
                  <c:v>3.5283612e-09</c:v>
                </c:pt>
                <c:pt idx="52">
                  <c:v>2.914436e-09</c:v>
                </c:pt>
                <c:pt idx="53">
                  <c:v>2.4298577e-09</c:v>
                </c:pt>
                <c:pt idx="54">
                  <c:v>2.0560147e-09</c:v>
                </c:pt>
                <c:pt idx="55">
                  <c:v>1.7564636e-09</c:v>
                </c:pt>
                <c:pt idx="56">
                  <c:v>1.5258346e-09</c:v>
                </c:pt>
                <c:pt idx="57">
                  <c:v>1.3372514e-09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Sheet1!$F$2:$F$59</c:f>
              <c:numCache>
                <c:formatCode>General</c:formatCode>
                <c:ptCount val="58"/>
                <c:pt idx="0">
                  <c:v>0.99900976</c:v>
                </c:pt>
                <c:pt idx="1">
                  <c:v>0.99796183</c:v>
                </c:pt>
                <c:pt idx="2">
                  <c:v>0.99396002</c:v>
                </c:pt>
                <c:pt idx="3">
                  <c:v>0.97480234</c:v>
                </c:pt>
                <c:pt idx="4">
                  <c:v>0.87837085</c:v>
                </c:pt>
                <c:pt idx="5">
                  <c:v>0.63426087</c:v>
                </c:pt>
                <c:pt idx="6">
                  <c:v>0.3417267</c:v>
                </c:pt>
                <c:pt idx="7">
                  <c:v>0.23442182</c:v>
                </c:pt>
                <c:pt idx="8">
                  <c:v>0.19489982</c:v>
                </c:pt>
                <c:pt idx="9">
                  <c:v>0.14512165</c:v>
                </c:pt>
                <c:pt idx="10">
                  <c:v>0.1073439</c:v>
                </c:pt>
                <c:pt idx="11">
                  <c:v>0.084871127</c:v>
                </c:pt>
                <c:pt idx="12">
                  <c:v>0.075860413</c:v>
                </c:pt>
                <c:pt idx="13">
                  <c:v>0.069954354</c:v>
                </c:pt>
                <c:pt idx="14">
                  <c:v>0.065763054</c:v>
                </c:pt>
                <c:pt idx="15">
                  <c:v>0.060637889</c:v>
                </c:pt>
                <c:pt idx="16">
                  <c:v>0.057334799</c:v>
                </c:pt>
                <c:pt idx="17">
                  <c:v>0.054111952</c:v>
                </c:pt>
                <c:pt idx="18">
                  <c:v>0.05120858</c:v>
                </c:pt>
                <c:pt idx="19">
                  <c:v>0.047717818</c:v>
                </c:pt>
                <c:pt idx="20">
                  <c:v>0.043434198</c:v>
                </c:pt>
                <c:pt idx="21">
                  <c:v>0.038899273</c:v>
                </c:pt>
                <c:pt idx="22">
                  <c:v>0.034184682</c:v>
                </c:pt>
                <c:pt idx="23">
                  <c:v>0.029652</c:v>
                </c:pt>
                <c:pt idx="24">
                  <c:v>0.025325351</c:v>
                </c:pt>
                <c:pt idx="25">
                  <c:v>0.021365319</c:v>
                </c:pt>
                <c:pt idx="26">
                  <c:v>0.017736428</c:v>
                </c:pt>
                <c:pt idx="27">
                  <c:v>0.014563326</c:v>
                </c:pt>
                <c:pt idx="28">
                  <c:v>0.011777592</c:v>
                </c:pt>
                <c:pt idx="29">
                  <c:v>0.0094228218</c:v>
                </c:pt>
                <c:pt idx="30">
                  <c:v>0.0074490489</c:v>
                </c:pt>
                <c:pt idx="31">
                  <c:v>0.0058590038</c:v>
                </c:pt>
                <c:pt idx="32">
                  <c:v>0.0045818888</c:v>
                </c:pt>
                <c:pt idx="33">
                  <c:v>0.0035983017</c:v>
                </c:pt>
                <c:pt idx="34">
                  <c:v>0.0028266539</c:v>
                </c:pt>
                <c:pt idx="35">
                  <c:v>0.0022473859</c:v>
                </c:pt>
                <c:pt idx="36">
                  <c:v>0.0017923843</c:v>
                </c:pt>
                <c:pt idx="37">
                  <c:v>0.0014544451</c:v>
                </c:pt>
                <c:pt idx="38">
                  <c:v>0.0011824828</c:v>
                </c:pt>
                <c:pt idx="39">
                  <c:v>0.00098201571</c:v>
                </c:pt>
                <c:pt idx="40">
                  <c:v>0.00081413851</c:v>
                </c:pt>
                <c:pt idx="41">
                  <c:v>0.00069227558</c:v>
                </c:pt>
                <c:pt idx="42">
                  <c:v>0.00058465843</c:v>
                </c:pt>
                <c:pt idx="43">
                  <c:v>0.00050899582</c:v>
                </c:pt>
                <c:pt idx="44">
                  <c:v>0.00043851627</c:v>
                </c:pt>
                <c:pt idx="45">
                  <c:v>0.00039106291</c:v>
                </c:pt>
                <c:pt idx="46">
                  <c:v>0.00034446462</c:v>
                </c:pt>
                <c:pt idx="47">
                  <c:v>0.00031421762</c:v>
                </c:pt>
                <c:pt idx="48">
                  <c:v>0.00028245205</c:v>
                </c:pt>
                <c:pt idx="49">
                  <c:v>0.00026287</c:v>
                </c:pt>
                <c:pt idx="50">
                  <c:v>0.00024086925</c:v>
                </c:pt>
                <c:pt idx="51">
                  <c:v>0.00022792865</c:v>
                </c:pt>
                <c:pt idx="52">
                  <c:v>0.00021217386</c:v>
                </c:pt>
                <c:pt idx="53">
                  <c:v>0.00020322921</c:v>
                </c:pt>
                <c:pt idx="54">
                  <c:v>0.00019156631</c:v>
                </c:pt>
                <c:pt idx="55">
                  <c:v>0.0001850906</c:v>
                </c:pt>
                <c:pt idx="56">
                  <c:v>0.00017618855</c:v>
                </c:pt>
                <c:pt idx="57">
                  <c:v>0.00017128199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Sheet1!$G$2:$G$59</c:f>
              <c:numCache>
                <c:formatCode>General</c:formatCode>
                <c:ptCount val="58"/>
                <c:pt idx="0">
                  <c:v>0.49979161</c:v>
                </c:pt>
                <c:pt idx="1">
                  <c:v>0.4996562</c:v>
                </c:pt>
                <c:pt idx="2">
                  <c:v>0.49941769</c:v>
                </c:pt>
                <c:pt idx="3">
                  <c:v>0.49898587</c:v>
                </c:pt>
                <c:pt idx="4">
                  <c:v>0.49816629</c:v>
                </c:pt>
                <c:pt idx="5">
                  <c:v>0.49652831</c:v>
                </c:pt>
                <c:pt idx="6">
                  <c:v>0.49308595</c:v>
                </c:pt>
                <c:pt idx="7">
                  <c:v>0.4855596</c:v>
                </c:pt>
                <c:pt idx="8">
                  <c:v>0.46885851</c:v>
                </c:pt>
                <c:pt idx="9">
                  <c:v>0.43302263</c:v>
                </c:pt>
                <c:pt idx="10">
                  <c:v>0.36467777</c:v>
                </c:pt>
                <c:pt idx="11">
                  <c:v>0.26216862</c:v>
                </c:pt>
                <c:pt idx="12">
                  <c:v>0.15448819</c:v>
                </c:pt>
                <c:pt idx="13">
                  <c:v>0.076537403</c:v>
                </c:pt>
                <c:pt idx="14">
                  <c:v>0.034438373</c:v>
                </c:pt>
                <c:pt idx="15">
                  <c:v>0.015113102</c:v>
                </c:pt>
                <c:pt idx="16">
                  <c:v>0.0067461009</c:v>
                </c:pt>
                <c:pt idx="17">
                  <c:v>0.0031583411</c:v>
                </c:pt>
                <c:pt idx="18">
                  <c:v>0.0015941774</c:v>
                </c:pt>
                <c:pt idx="19">
                  <c:v>0.00088388319</c:v>
                </c:pt>
                <c:pt idx="20">
                  <c:v>0.00054222362</c:v>
                </c:pt>
                <c:pt idx="21">
                  <c:v>0.00036510364</c:v>
                </c:pt>
                <c:pt idx="22">
                  <c:v>0.00026544054</c:v>
                </c:pt>
                <c:pt idx="23">
                  <c:v>0.00020402569</c:v>
                </c:pt>
                <c:pt idx="24">
                  <c:v>0.00016302465</c:v>
                </c:pt>
                <c:pt idx="25">
                  <c:v>0.00013407454</c:v>
                </c:pt>
                <c:pt idx="26">
                  <c:v>0.00011277516</c:v>
                </c:pt>
                <c:pt idx="27">
                  <c:v>9.6538407e-05</c:v>
                </c:pt>
                <c:pt idx="28">
                  <c:v>8.3788327e-05</c:v>
                </c:pt>
                <c:pt idx="29">
                  <c:v>7.3550439e-05</c:v>
                </c:pt>
                <c:pt idx="30">
                  <c:v>6.5152769e-05</c:v>
                </c:pt>
                <c:pt idx="31">
                  <c:v>5.8156935e-05</c:v>
                </c:pt>
                <c:pt idx="32">
                  <c:v>5.2243919e-05</c:v>
                </c:pt>
                <c:pt idx="33">
                  <c:v>4.7185326e-05</c:v>
                </c:pt>
                <c:pt idx="34">
                  <c:v>4.2818968e-05</c:v>
                </c:pt>
                <c:pt idx="35">
                  <c:v>3.9017363e-05</c:v>
                </c:pt>
                <c:pt idx="36">
                  <c:v>3.5681078e-05</c:v>
                </c:pt>
                <c:pt idx="37">
                  <c:v>3.2738593e-05</c:v>
                </c:pt>
                <c:pt idx="38">
                  <c:v>3.012878e-05</c:v>
                </c:pt>
                <c:pt idx="39">
                  <c:v>2.780587e-05</c:v>
                </c:pt>
                <c:pt idx="40">
                  <c:v>2.5729708e-05</c:v>
                </c:pt>
                <c:pt idx="41">
                  <c:v>2.3866126e-05</c:v>
                </c:pt>
                <c:pt idx="42">
                  <c:v>2.2187925e-05</c:v>
                </c:pt>
                <c:pt idx="43">
                  <c:v>2.0670251e-05</c:v>
                </c:pt>
                <c:pt idx="44">
                  <c:v>1.9312495e-05</c:v>
                </c:pt>
                <c:pt idx="45">
                  <c:v>1.8079895e-05</c:v>
                </c:pt>
                <c:pt idx="46">
                  <c:v>1.6950783e-05</c:v>
                </c:pt>
                <c:pt idx="47">
                  <c:v>1.5916124e-05</c:v>
                </c:pt>
                <c:pt idx="48">
                  <c:v>1.496159e-05</c:v>
                </c:pt>
                <c:pt idx="49">
                  <c:v>1.4089154e-05</c:v>
                </c:pt>
                <c:pt idx="50">
                  <c:v>1.3304875e-05</c:v>
                </c:pt>
                <c:pt idx="51">
                  <c:v>1.257718e-05</c:v>
                </c:pt>
                <c:pt idx="52">
                  <c:v>1.1902884e-05</c:v>
                </c:pt>
                <c:pt idx="53">
                  <c:v>1.1277127e-05</c:v>
                </c:pt>
                <c:pt idx="54">
                  <c:v>1.0696556e-05</c:v>
                </c:pt>
                <c:pt idx="55">
                  <c:v>1.0156897e-05</c:v>
                </c:pt>
                <c:pt idx="56">
                  <c:v>9.6554144e-06</c:v>
                </c:pt>
                <c:pt idx="57">
                  <c:v>9.1882076e-06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drag_force-rplot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Sheet1!$B$2:$B$59</c:f>
              <c:numCache>
                <c:formatCode>General</c:formatCode>
                <c:ptCount val="58"/>
                <c:pt idx="0">
                  <c:v>3794.6154</c:v>
                </c:pt>
                <c:pt idx="1">
                  <c:v>4818.6131</c:v>
                </c:pt>
                <c:pt idx="2">
                  <c:v>4982.9322</c:v>
                </c:pt>
                <c:pt idx="3">
                  <c:v>4738.5064</c:v>
                </c:pt>
                <c:pt idx="4">
                  <c:v>4354.6127</c:v>
                </c:pt>
                <c:pt idx="5">
                  <c:v>4012.6635</c:v>
                </c:pt>
                <c:pt idx="6">
                  <c:v>3736.5077</c:v>
                </c:pt>
                <c:pt idx="7">
                  <c:v>3558.251</c:v>
                </c:pt>
                <c:pt idx="8">
                  <c:v>3444.4155</c:v>
                </c:pt>
                <c:pt idx="9">
                  <c:v>3389.847</c:v>
                </c:pt>
                <c:pt idx="10">
                  <c:v>3368.7638</c:v>
                </c:pt>
                <c:pt idx="11">
                  <c:v>3367.2071</c:v>
                </c:pt>
                <c:pt idx="12">
                  <c:v>3381.2425</c:v>
                </c:pt>
                <c:pt idx="13">
                  <c:v>3400.1141</c:v>
                </c:pt>
                <c:pt idx="14">
                  <c:v>3420.9629</c:v>
                </c:pt>
                <c:pt idx="15">
                  <c:v>3440.0976</c:v>
                </c:pt>
                <c:pt idx="16">
                  <c:v>3455.7548</c:v>
                </c:pt>
                <c:pt idx="17">
                  <c:v>3466.6372</c:v>
                </c:pt>
                <c:pt idx="18">
                  <c:v>3473.57</c:v>
                </c:pt>
                <c:pt idx="19">
                  <c:v>3478.0476</c:v>
                </c:pt>
                <c:pt idx="20">
                  <c:v>3480.9265</c:v>
                </c:pt>
                <c:pt idx="21">
                  <c:v>3482.7038</c:v>
                </c:pt>
                <c:pt idx="22">
                  <c:v>3483.7464</c:v>
                </c:pt>
                <c:pt idx="23">
                  <c:v>3484.3142</c:v>
                </c:pt>
                <c:pt idx="24">
                  <c:v>3484.5985</c:v>
                </c:pt>
                <c:pt idx="25">
                  <c:v>3484.7218</c:v>
                </c:pt>
                <c:pt idx="26">
                  <c:v>3484.7612</c:v>
                </c:pt>
                <c:pt idx="27">
                  <c:v>3484.7619</c:v>
                </c:pt>
                <c:pt idx="28">
                  <c:v>3484.7509</c:v>
                </c:pt>
                <c:pt idx="29">
                  <c:v>3484.7404</c:v>
                </c:pt>
                <c:pt idx="30">
                  <c:v>3484.7359</c:v>
                </c:pt>
                <c:pt idx="31">
                  <c:v>3484.7434</c:v>
                </c:pt>
                <c:pt idx="32">
                  <c:v>3484.7457</c:v>
                </c:pt>
                <c:pt idx="33">
                  <c:v>3484.7588</c:v>
                </c:pt>
                <c:pt idx="34">
                  <c:v>3484.7821</c:v>
                </c:pt>
                <c:pt idx="35">
                  <c:v>3484.8125</c:v>
                </c:pt>
                <c:pt idx="36">
                  <c:v>3484.8461</c:v>
                </c:pt>
                <c:pt idx="37">
                  <c:v>3484.8789</c:v>
                </c:pt>
                <c:pt idx="38">
                  <c:v>3484.9086</c:v>
                </c:pt>
                <c:pt idx="39">
                  <c:v>3484.9337</c:v>
                </c:pt>
                <c:pt idx="40">
                  <c:v>3484.9539</c:v>
                </c:pt>
                <c:pt idx="41">
                  <c:v>3484.9696</c:v>
                </c:pt>
                <c:pt idx="42">
                  <c:v>3484.9817</c:v>
                </c:pt>
                <c:pt idx="43">
                  <c:v>3484.9912</c:v>
                </c:pt>
                <c:pt idx="44">
                  <c:v>3484.9988</c:v>
                </c:pt>
                <c:pt idx="45">
                  <c:v>3485.0055</c:v>
                </c:pt>
                <c:pt idx="46">
                  <c:v>3485.0114</c:v>
                </c:pt>
                <c:pt idx="47">
                  <c:v>3485.017</c:v>
                </c:pt>
                <c:pt idx="48">
                  <c:v>3485.0224</c:v>
                </c:pt>
                <c:pt idx="49">
                  <c:v>3485.0275</c:v>
                </c:pt>
                <c:pt idx="50">
                  <c:v>3485.0323</c:v>
                </c:pt>
                <c:pt idx="51">
                  <c:v>3485.0367</c:v>
                </c:pt>
                <c:pt idx="52">
                  <c:v>3485.0408</c:v>
                </c:pt>
                <c:pt idx="53">
                  <c:v>3485.0445</c:v>
                </c:pt>
                <c:pt idx="54">
                  <c:v>3485.0479</c:v>
                </c:pt>
                <c:pt idx="55">
                  <c:v>3485.051</c:v>
                </c:pt>
                <c:pt idx="56">
                  <c:v>3485.0539</c:v>
                </c:pt>
                <c:pt idx="57">
                  <c:v>3485.0565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lift_force-rplot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Sheet1!$B$2:$B$59</c:f>
              <c:numCache>
                <c:formatCode>General</c:formatCode>
                <c:ptCount val="58"/>
                <c:pt idx="0">
                  <c:v>8765.2877</c:v>
                </c:pt>
                <c:pt idx="1">
                  <c:v>16652.991</c:v>
                </c:pt>
                <c:pt idx="2">
                  <c:v>22885.438</c:v>
                </c:pt>
                <c:pt idx="3">
                  <c:v>27471.782</c:v>
                </c:pt>
                <c:pt idx="4">
                  <c:v>30716.875</c:v>
                </c:pt>
                <c:pt idx="5">
                  <c:v>33004.977</c:v>
                </c:pt>
                <c:pt idx="6">
                  <c:v>34610.385</c:v>
                </c:pt>
                <c:pt idx="7">
                  <c:v>35747.396</c:v>
                </c:pt>
                <c:pt idx="8">
                  <c:v>36554.174</c:v>
                </c:pt>
                <c:pt idx="9">
                  <c:v>37128.125</c:v>
                </c:pt>
                <c:pt idx="10">
                  <c:v>37533.733</c:v>
                </c:pt>
                <c:pt idx="11">
                  <c:v>37767.967</c:v>
                </c:pt>
                <c:pt idx="12">
                  <c:v>37975.672</c:v>
                </c:pt>
                <c:pt idx="13">
                  <c:v>38096.858</c:v>
                </c:pt>
                <c:pt idx="14">
                  <c:v>38180.408</c:v>
                </c:pt>
                <c:pt idx="15">
                  <c:v>38242.016</c:v>
                </c:pt>
                <c:pt idx="16">
                  <c:v>38282.319</c:v>
                </c:pt>
                <c:pt idx="17">
                  <c:v>38312.94</c:v>
                </c:pt>
                <c:pt idx="18">
                  <c:v>38329.762</c:v>
                </c:pt>
                <c:pt idx="19">
                  <c:v>38338.43</c:v>
                </c:pt>
                <c:pt idx="20">
                  <c:v>38342.713</c:v>
                </c:pt>
                <c:pt idx="21">
                  <c:v>38344.735</c:v>
                </c:pt>
                <c:pt idx="22">
                  <c:v>38345.731</c:v>
                </c:pt>
                <c:pt idx="23">
                  <c:v>38346.372</c:v>
                </c:pt>
                <c:pt idx="24">
                  <c:v>38346.986</c:v>
                </c:pt>
                <c:pt idx="25">
                  <c:v>38347.666</c:v>
                </c:pt>
                <c:pt idx="26">
                  <c:v>38348.37</c:v>
                </c:pt>
                <c:pt idx="27">
                  <c:v>38349.049</c:v>
                </c:pt>
                <c:pt idx="28">
                  <c:v>38349.623</c:v>
                </c:pt>
                <c:pt idx="29">
                  <c:v>38350.119</c:v>
                </c:pt>
                <c:pt idx="30">
                  <c:v>38350.525</c:v>
                </c:pt>
                <c:pt idx="31">
                  <c:v>38350.736</c:v>
                </c:pt>
                <c:pt idx="32">
                  <c:v>38350.911</c:v>
                </c:pt>
                <c:pt idx="33">
                  <c:v>38351.068</c:v>
                </c:pt>
                <c:pt idx="34">
                  <c:v>38351.195</c:v>
                </c:pt>
                <c:pt idx="35">
                  <c:v>38351.289</c:v>
                </c:pt>
                <c:pt idx="36">
                  <c:v>38351.354</c:v>
                </c:pt>
                <c:pt idx="37">
                  <c:v>38351.396</c:v>
                </c:pt>
                <c:pt idx="38">
                  <c:v>38351.42</c:v>
                </c:pt>
                <c:pt idx="39">
                  <c:v>38351.43</c:v>
                </c:pt>
                <c:pt idx="40">
                  <c:v>38351.429</c:v>
                </c:pt>
                <c:pt idx="41">
                  <c:v>38351.42</c:v>
                </c:pt>
                <c:pt idx="42">
                  <c:v>38351.405</c:v>
                </c:pt>
                <c:pt idx="43">
                  <c:v>38351.386</c:v>
                </c:pt>
                <c:pt idx="44">
                  <c:v>38351.365</c:v>
                </c:pt>
                <c:pt idx="45">
                  <c:v>38351.343</c:v>
                </c:pt>
                <c:pt idx="46">
                  <c:v>38351.321</c:v>
                </c:pt>
                <c:pt idx="47">
                  <c:v>38351.301</c:v>
                </c:pt>
                <c:pt idx="48">
                  <c:v>38351.284</c:v>
                </c:pt>
                <c:pt idx="49">
                  <c:v>38351.269</c:v>
                </c:pt>
                <c:pt idx="50">
                  <c:v>38351.256</c:v>
                </c:pt>
                <c:pt idx="51">
                  <c:v>38351.247</c:v>
                </c:pt>
                <c:pt idx="52">
                  <c:v>38351.24</c:v>
                </c:pt>
                <c:pt idx="53">
                  <c:v>38351.236</c:v>
                </c:pt>
                <c:pt idx="54">
                  <c:v>38351.233</c:v>
                </c:pt>
                <c:pt idx="55">
                  <c:v>38351.232</c:v>
                </c:pt>
                <c:pt idx="56">
                  <c:v>38351.233</c:v>
                </c:pt>
                <c:pt idx="57">
                  <c:v>38351.235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Relationship Id="rId3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Relationship Id="rId3" Type="http://schemas.openxmlformats.org/officeDocument/2006/relationships/slide" Target="slide1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slide" Target="slide2.xml"/><Relationship Id="rId4" Type="http://schemas.openxmlformats.org/officeDocument/2006/relationships/slide" Target="slide15.xml"/><Relationship Id="rId5" Type="http://schemas.openxmlformats.org/officeDocument/2006/relationships/slide" Target="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1.xml"/><Relationship Id="rId12" Type="http://schemas.openxmlformats.org/officeDocument/2006/relationships/slide" Target="slide12.xml"/><Relationship Id="rId13" Type="http://schemas.openxmlformats.org/officeDocument/2006/relationships/slide" Target="slide13.xml"/><Relationship Id="rId14" Type="http://schemas.openxmlformats.org/officeDocument/2006/relationships/slide" Target="slide14.xml"/><Relationship Id="rId15" Type="http://schemas.openxmlformats.org/officeDocument/2006/relationships/slide" Target="slide15.xml"/><Relationship Id="rId16" Type="http://schemas.openxmlformats.org/officeDocument/2006/relationships/slide" Target="slide16.xml"/><Relationship Id="rId17" Type="http://schemas.openxmlformats.org/officeDocument/2006/relationships/slide" Target="slide1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slide" Target="slide2.xml"/><Relationship Id="rId4" Type="http://schemas.openxmlformats.org/officeDocument/2006/relationships/slide" Target="slide15.xml"/><Relationship Id="rId5" Type="http://schemas.openxmlformats.org/officeDocument/2006/relationships/slide" Target="slide1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COPYOF CLIMB-5-30-238.203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19.669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11.072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6.071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2.4936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2.92937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64.1786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0.000925253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1.351837e-08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1.123868e-09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1.337251e-09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0.000171282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9.188208e-06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58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38351.23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3485.057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Geometry and Mesh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Simulation Setup</a:t>
            </a:r>
          </a:p>
          <a:p>
            <a:pPr lvl="1"/>
            <a:r>
              <a:rPr>
                <a:hlinkClick r:id="rId5" action="ppaction://hlinksldjump"/>
              </a:rPr>
              <a:t>Physics</a:t>
            </a:r>
          </a:p>
          <a:p>
            <a:pPr lvl="2"/>
            <a:r>
              <a:rPr>
                <a:hlinkClick r:id="rId6" action="ppaction://hlinksldjump"/>
              </a:rPr>
              <a:t>Models</a:t>
            </a:r>
          </a:p>
          <a:p>
            <a:pPr lvl="2"/>
            <a:r>
              <a:rPr>
                <a:hlinkClick r:id="rId7" action="ppaction://hlinksldjump"/>
              </a:rPr>
              <a:t>Material Properties</a:t>
            </a:r>
          </a:p>
          <a:p>
            <a:pPr lvl="2"/>
            <a:r>
              <a:rPr>
                <a:hlinkClick r:id="rId8" action="ppaction://hlinksldjump"/>
              </a:rPr>
              <a:t>Cell Zone Conditions</a:t>
            </a:r>
          </a:p>
          <a:p>
            <a:pPr lvl="2"/>
            <a:r>
              <a:rPr>
                <a:hlinkClick r:id="rId9" action="ppaction://hlinksldjump"/>
              </a:rPr>
              <a:t>Boundary Conditions</a:t>
            </a:r>
          </a:p>
          <a:p>
            <a:pPr lvl="2"/>
            <a:r>
              <a:rPr>
                <a:hlinkClick r:id="rId10" action="ppaction://hlinksldjump"/>
              </a:rPr>
              <a:t>Reference Values</a:t>
            </a:r>
          </a:p>
          <a:p>
            <a:pPr lvl="1"/>
            <a:r>
              <a:rPr>
                <a:hlinkClick r:id="rId11" action="ppaction://hlinksldjump"/>
              </a:rPr>
              <a:t>Solver Settings</a:t>
            </a:r>
          </a:p>
          <a:p>
            <a:pPr/>
            <a:r>
              <a:rPr>
                <a:hlinkClick r:id="rId12" action="ppaction://hlinksldjump"/>
              </a:rPr>
              <a:t>Run Information</a:t>
            </a:r>
          </a:p>
          <a:p>
            <a:pPr/>
            <a:r>
              <a:rPr>
                <a:hlinkClick r:id="rId13" action="ppaction://hlinksldjump"/>
              </a:rPr>
              <a:t>Solution Status</a:t>
            </a:r>
          </a:p>
          <a:p>
            <a:pPr/>
            <a:r>
              <a:rPr>
                <a:hlinkClick r:id="rId14" action="ppaction://hlinksldjump"/>
              </a:rPr>
              <a:t>Report Definitions</a:t>
            </a:r>
          </a:p>
          <a:p>
            <a:pPr/>
            <a:r>
              <a:rPr>
                <a:hlinkClick r:id="rId15" action="ppaction://hlinksldjump"/>
              </a:rPr>
              <a:t>Plots</a:t>
            </a:r>
          </a:p>
          <a:p>
            <a:pPr lvl="1"/>
            <a:r>
              <a:rPr>
                <a:hlinkClick r:id="rId16" action="ppaction://hlinksldjump"/>
              </a:rPr>
              <a:t>Residuals</a:t>
            </a:r>
          </a:p>
          <a:p>
            <a:pPr lvl="1"/>
            <a:r>
              <a:rPr>
                <a:hlinkClick r:id="rId17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238.203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22520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164</cp:revision>
  <dcterms:created xsi:type="dcterms:W3CDTF">2013-01-27T09:14:16Z</dcterms:created>
  <dcterms:modified xsi:type="dcterms:W3CDTF">2023-10-15T19:11:07Z</dcterms:modified>
  <cp:category/>
</cp:coreProperties>
</file>