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341" r:id="rId2"/>
    <p:sldId id="315" r:id="rId4"/>
    <p:sldId id="340" r:id="rId6"/>
    <p:sldId id="342" r:id="rId10"/>
    <p:sldId id="343" r:id="rId11"/>
    <p:sldId id="270" r:id="rId12"/>
    <p:sldId id="308" r:id="rId13"/>
    <p:sldId id="309" r:id="rId14"/>
    <p:sldId id="310" r:id="rId15"/>
    <p:sldId id="346" r:id="rId3"/>
    <p:sldId id="347" r:id="rId5"/>
    <p:sldId id="274" r:id="rId16"/>
    <p:sldId id="311" r:id="rId17"/>
    <p:sldId id="348" r:id="rId7"/>
    <p:sldId id="349" r:id="rId8"/>
    <p:sldId id="276" r:id="rId18"/>
    <p:sldId id="278" r:id="rId19"/>
    <p:sldId id="313" r:id="rId21"/>
    <p:sldId id="344" r:id="rId22"/>
    <p:sldId id="281" r:id="rId23"/>
    <p:sldId id="345" r:id="rId24"/>
    <p:sldId id="322" r:id="rId25"/>
    <p:sldId id="35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55" autoAdjust="0"/>
    <p:restoredTop sz="86389" autoAdjust="0"/>
  </p:normalViewPr>
  <p:slideViewPr>
    <p:cSldViewPr snapToGrid="0" snapToObjects="1">
      <p:cViewPr varScale="1">
        <p:scale>
          <a:sx n="80" d="100"/>
          <a:sy n="80" d="100"/>
        </p:scale>
        <p:origin x="102" y="4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162" y="96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1" Type="http://schemas.openxmlformats.org/officeDocument/2006/relationships/slide" Target="slides/slide14.xml"/><Relationship Id="rId50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24" Type="http://schemas.openxmlformats.org/officeDocument/2006/relationships/slide" Target="slides/slide17.xml"/><Relationship Id="rId5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14" Type="http://schemas.openxmlformats.org/officeDocument/2006/relationships/slide" Target="slides/slide8.xml"/><Relationship Id="rId22" Type="http://schemas.openxmlformats.org/officeDocument/2006/relationships/slide" Target="slides/slide15.xml"/><Relationship Id="rId48" Type="http://schemas.openxmlformats.org/officeDocument/2006/relationships/notesMaster" Target="notesMasters/notesMaster1.xml"/><Relationship Id="rId51" Type="http://schemas.openxmlformats.org/officeDocument/2006/relationships/viewProps" Target="viewProps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9.xml"/><Relationship Id="rId23" Type="http://schemas.openxmlformats.org/officeDocument/2006/relationships/slide" Target="slides/slide16.xml"/><Relationship Id="rId49" Type="http://schemas.openxmlformats.org/officeDocument/2006/relationships/handoutMaster" Target="handoutMasters/handoutMaster1.xml"/><Relationship Id="rId3" Type="http://schemas.openxmlformats.org/officeDocument/2006/relationships/slide" Target="slides/slide19.xml"/><Relationship Id="rId5" Type="http://schemas.openxmlformats.org/officeDocument/2006/relationships/slide" Target="slides/slide20.xml"/><Relationship Id="rId7" Type="http://schemas.openxmlformats.org/officeDocument/2006/relationships/slide" Target="slides/slide21.xml"/><Relationship Id="rId8" Type="http://schemas.openxmlformats.org/officeDocument/2006/relationships/slide" Target="slides/slide22.xml"/><Relationship Id="rId9" Type="http://schemas.openxmlformats.org/officeDocument/2006/relationships/slide" Target="slides/slide2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Residuals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continuity</c:v>
                </c:pt>
              </c:strCache>
            </c:strRef>
          </c:tx>
          <c:cat>
            <c:numRef>
              <c:f>Sheet1!$A$2:$A$59</c:f>
              <c:numCache>
                <c:formatCode>General</c:formatCode>
                <c:ptCount val="5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</c:numCache>
            </c:numRef>
          </c:cat>
          <c:val>
            <c:numRef>
              <c:f>Sheet1!$B$2:$B$59</c:f>
              <c:numCache>
                <c:formatCode>General</c:formatCode>
                <c:ptCount val="58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0.92855185</c:v>
                </c:pt>
                <c:pt idx="5">
                  <c:v>0.83195197</c:v>
                </c:pt>
                <c:pt idx="6">
                  <c:v>0.72636525</c:v>
                </c:pt>
                <c:pt idx="7">
                  <c:v>0.62381497</c:v>
                </c:pt>
                <c:pt idx="8">
                  <c:v>0.52866837</c:v>
                </c:pt>
                <c:pt idx="9">
                  <c:v>0.44331313</c:v>
                </c:pt>
                <c:pt idx="10">
                  <c:v>0.36582955</c:v>
                </c:pt>
                <c:pt idx="11">
                  <c:v>0.30146585</c:v>
                </c:pt>
                <c:pt idx="12">
                  <c:v>0.24340944</c:v>
                </c:pt>
                <c:pt idx="13">
                  <c:v>0.19800198</c:v>
                </c:pt>
                <c:pt idx="14">
                  <c:v>0.15989999</c:v>
                </c:pt>
                <c:pt idx="15">
                  <c:v>0.12947474</c:v>
                </c:pt>
                <c:pt idx="16">
                  <c:v>0.1059659</c:v>
                </c:pt>
                <c:pt idx="17">
                  <c:v>0.089145032</c:v>
                </c:pt>
                <c:pt idx="18">
                  <c:v>0.078272004</c:v>
                </c:pt>
                <c:pt idx="19">
                  <c:v>0.071575701</c:v>
                </c:pt>
                <c:pt idx="20">
                  <c:v>0.07003241</c:v>
                </c:pt>
                <c:pt idx="21">
                  <c:v>0.074185963</c:v>
                </c:pt>
                <c:pt idx="22">
                  <c:v>0.083253792</c:v>
                </c:pt>
                <c:pt idx="23">
                  <c:v>0.094738967</c:v>
                </c:pt>
                <c:pt idx="24">
                  <c:v>0.1066913</c:v>
                </c:pt>
                <c:pt idx="25">
                  <c:v>0.11761404</c:v>
                </c:pt>
                <c:pt idx="26">
                  <c:v>0.12582327</c:v>
                </c:pt>
                <c:pt idx="27">
                  <c:v>0.13070722</c:v>
                </c:pt>
                <c:pt idx="28">
                  <c:v>0.13213321</c:v>
                </c:pt>
                <c:pt idx="29">
                  <c:v>0.13012923</c:v>
                </c:pt>
                <c:pt idx="30">
                  <c:v>0.12514543</c:v>
                </c:pt>
                <c:pt idx="31">
                  <c:v>0.1175796</c:v>
                </c:pt>
                <c:pt idx="32">
                  <c:v>0.10852366</c:v>
                </c:pt>
                <c:pt idx="33">
                  <c:v>0.098477635</c:v>
                </c:pt>
                <c:pt idx="34">
                  <c:v>0.087908274</c:v>
                </c:pt>
                <c:pt idx="35">
                  <c:v>0.07728973</c:v>
                </c:pt>
                <c:pt idx="36">
                  <c:v>0.066937199</c:v>
                </c:pt>
                <c:pt idx="37">
                  <c:v>0.057187462</c:v>
                </c:pt>
                <c:pt idx="38">
                  <c:v>0.048234099</c:v>
                </c:pt>
                <c:pt idx="39">
                  <c:v>0.04034523</c:v>
                </c:pt>
                <c:pt idx="40">
                  <c:v>0.033434481</c:v>
                </c:pt>
                <c:pt idx="41">
                  <c:v>0.027453623</c:v>
                </c:pt>
                <c:pt idx="42">
                  <c:v>0.022405643</c:v>
                </c:pt>
                <c:pt idx="43">
                  <c:v>0.018179258</c:v>
                </c:pt>
                <c:pt idx="44">
                  <c:v>0.014666683</c:v>
                </c:pt>
                <c:pt idx="45">
                  <c:v>0.011770203</c:v>
                </c:pt>
                <c:pt idx="46">
                  <c:v>0.0094010794</c:v>
                </c:pt>
                <c:pt idx="47">
                  <c:v>0.0074844533</c:v>
                </c:pt>
                <c:pt idx="48">
                  <c:v>0.0059507202</c:v>
                </c:pt>
                <c:pt idx="49">
                  <c:v>0.0047317475</c:v>
                </c:pt>
                <c:pt idx="50">
                  <c:v>0.0037722881</c:v>
                </c:pt>
                <c:pt idx="51">
                  <c:v>0.0030185173</c:v>
                </c:pt>
                <c:pt idx="52">
                  <c:v>0.0024306075</c:v>
                </c:pt>
                <c:pt idx="53">
                  <c:v>0.0019692071</c:v>
                </c:pt>
                <c:pt idx="54">
                  <c:v>0.0016121854</c:v>
                </c:pt>
                <c:pt idx="55">
                  <c:v>0.0013330239</c:v>
                </c:pt>
                <c:pt idx="56">
                  <c:v>0.0011181007</c:v>
                </c:pt>
                <c:pt idx="57">
                  <c:v>0.00094806182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x-velocity</c:v>
                </c:pt>
              </c:strCache>
            </c:strRef>
          </c:tx>
          <c:cat>
            <c:numRef>
              <c:f>Sheet1!$A$2:$A$59</c:f>
              <c:numCache>
                <c:formatCode>General</c:formatCode>
                <c:ptCount val="5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</c:numCache>
            </c:numRef>
          </c:cat>
          <c:val>
            <c:numRef>
              <c:f>Sheet1!$C$2:$C$59</c:f>
              <c:numCache>
                <c:formatCode>General</c:formatCode>
                <c:ptCount val="58"/>
                <c:pt idx="0">
                  <c:v>1.7607641e-05</c:v>
                </c:pt>
                <c:pt idx="1">
                  <c:v>1.5754244e-05</c:v>
                </c:pt>
                <c:pt idx="2">
                  <c:v>1.4567055e-05</c:v>
                </c:pt>
                <c:pt idx="3">
                  <c:v>1.308971e-05</c:v>
                </c:pt>
                <c:pt idx="4">
                  <c:v>1.1485876e-05</c:v>
                </c:pt>
                <c:pt idx="5">
                  <c:v>9.8505627e-06</c:v>
                </c:pt>
                <c:pt idx="6">
                  <c:v>8.2723659e-06</c:v>
                </c:pt>
                <c:pt idx="7">
                  <c:v>6.8341158e-06</c:v>
                </c:pt>
                <c:pt idx="8">
                  <c:v>5.5755874e-06</c:v>
                </c:pt>
                <c:pt idx="9">
                  <c:v>4.5066121e-06</c:v>
                </c:pt>
                <c:pt idx="10">
                  <c:v>3.6192952e-06</c:v>
                </c:pt>
                <c:pt idx="11">
                  <c:v>2.910911e-06</c:v>
                </c:pt>
                <c:pt idx="12">
                  <c:v>2.3254402e-06</c:v>
                </c:pt>
                <c:pt idx="13">
                  <c:v>1.8711789e-06</c:v>
                </c:pt>
                <c:pt idx="14">
                  <c:v>1.526636e-06</c:v>
                </c:pt>
                <c:pt idx="15">
                  <c:v>1.2802028e-06</c:v>
                </c:pt>
                <c:pt idx="16">
                  <c:v>1.1198028e-06</c:v>
                </c:pt>
                <c:pt idx="17">
                  <c:v>1.0387962e-06</c:v>
                </c:pt>
                <c:pt idx="18">
                  <c:v>1.0373636e-06</c:v>
                </c:pt>
                <c:pt idx="19">
                  <c:v>1.1240192e-06</c:v>
                </c:pt>
                <c:pt idx="20">
                  <c:v>1.2900155e-06</c:v>
                </c:pt>
                <c:pt idx="21">
                  <c:v>1.5228639e-06</c:v>
                </c:pt>
                <c:pt idx="22">
                  <c:v>1.7858122e-06</c:v>
                </c:pt>
                <c:pt idx="23">
                  <c:v>2.0351204e-06</c:v>
                </c:pt>
                <c:pt idx="24">
                  <c:v>2.2425635e-06</c:v>
                </c:pt>
                <c:pt idx="25">
                  <c:v>2.3883674e-06</c:v>
                </c:pt>
                <c:pt idx="26">
                  <c:v>2.4620233e-06</c:v>
                </c:pt>
                <c:pt idx="27">
                  <c:v>2.4615056e-06</c:v>
                </c:pt>
                <c:pt idx="28">
                  <c:v>2.3914782e-06</c:v>
                </c:pt>
                <c:pt idx="29">
                  <c:v>2.2627694e-06</c:v>
                </c:pt>
                <c:pt idx="30">
                  <c:v>2.090669e-06</c:v>
                </c:pt>
                <c:pt idx="31">
                  <c:v>1.8825037e-06</c:v>
                </c:pt>
                <c:pt idx="32">
                  <c:v>1.6694381e-06</c:v>
                </c:pt>
                <c:pt idx="33">
                  <c:v>1.4586123e-06</c:v>
                </c:pt>
                <c:pt idx="34">
                  <c:v>1.2567993e-06</c:v>
                </c:pt>
                <c:pt idx="35">
                  <c:v>1.069083e-06</c:v>
                </c:pt>
                <c:pt idx="36">
                  <c:v>8.9878855e-07</c:v>
                </c:pt>
                <c:pt idx="37">
                  <c:v>7.4753109e-07</c:v>
                </c:pt>
                <c:pt idx="38">
                  <c:v>6.1550271e-07</c:v>
                </c:pt>
                <c:pt idx="39">
                  <c:v>5.0238635e-07</c:v>
                </c:pt>
                <c:pt idx="40">
                  <c:v>4.0675222e-07</c:v>
                </c:pt>
                <c:pt idx="41">
                  <c:v>3.2716028e-07</c:v>
                </c:pt>
                <c:pt idx="42">
                  <c:v>2.6180693e-07</c:v>
                </c:pt>
                <c:pt idx="43">
                  <c:v>2.0886551e-07</c:v>
                </c:pt>
                <c:pt idx="44">
                  <c:v>1.6619306e-07</c:v>
                </c:pt>
                <c:pt idx="45">
                  <c:v>1.3212634e-07</c:v>
                </c:pt>
                <c:pt idx="46">
                  <c:v>1.050698e-07</c:v>
                </c:pt>
                <c:pt idx="47">
                  <c:v>8.3775916e-08</c:v>
                </c:pt>
                <c:pt idx="48">
                  <c:v>6.6988176e-08</c:v>
                </c:pt>
                <c:pt idx="49">
                  <c:v>5.3915691e-08</c:v>
                </c:pt>
                <c:pt idx="50">
                  <c:v>4.3655387e-08</c:v>
                </c:pt>
                <c:pt idx="51">
                  <c:v>3.5720953e-08</c:v>
                </c:pt>
                <c:pt idx="52">
                  <c:v>2.9475692e-08</c:v>
                </c:pt>
                <c:pt idx="53">
                  <c:v>2.4672226e-08</c:v>
                </c:pt>
                <c:pt idx="54">
                  <c:v>2.0843833e-08</c:v>
                </c:pt>
                <c:pt idx="55">
                  <c:v>1.7920108e-08</c:v>
                </c:pt>
                <c:pt idx="56">
                  <c:v>1.553772e-08</c:v>
                </c:pt>
                <c:pt idx="57">
                  <c:v>1.3719861e-08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y-velocity</c:v>
                </c:pt>
              </c:strCache>
            </c:strRef>
          </c:tx>
          <c:cat>
            <c:numRef>
              <c:f>Sheet1!$A$2:$A$59</c:f>
              <c:numCache>
                <c:formatCode>General</c:formatCode>
                <c:ptCount val="5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</c:numCache>
            </c:numRef>
          </c:cat>
          <c:val>
            <c:numRef>
              <c:f>Sheet1!$D$2:$D$59</c:f>
              <c:numCache>
                <c:formatCode>General</c:formatCode>
                <c:ptCount val="58"/>
                <c:pt idx="0">
                  <c:v>3.1761857e-06</c:v>
                </c:pt>
                <c:pt idx="1">
                  <c:v>2.2984448e-06</c:v>
                </c:pt>
                <c:pt idx="2">
                  <c:v>1.8556836e-06</c:v>
                </c:pt>
                <c:pt idx="3">
                  <c:v>1.6644536e-06</c:v>
                </c:pt>
                <c:pt idx="4">
                  <c:v>1.5808901e-06</c:v>
                </c:pt>
                <c:pt idx="5">
                  <c:v>1.4951087e-06</c:v>
                </c:pt>
                <c:pt idx="6">
                  <c:v>1.375958e-06</c:v>
                </c:pt>
                <c:pt idx="7">
                  <c:v>1.2297508e-06</c:v>
                </c:pt>
                <c:pt idx="8">
                  <c:v>1.0726215e-06</c:v>
                </c:pt>
                <c:pt idx="9">
                  <c:v>9.157687e-07</c:v>
                </c:pt>
                <c:pt idx="10">
                  <c:v>7.7230037e-07</c:v>
                </c:pt>
                <c:pt idx="11">
                  <c:v>6.4055563e-07</c:v>
                </c:pt>
                <c:pt idx="12">
                  <c:v>5.2705516e-07</c:v>
                </c:pt>
                <c:pt idx="13">
                  <c:v>4.2888351e-07</c:v>
                </c:pt>
                <c:pt idx="14">
                  <c:v>3.4697098e-07</c:v>
                </c:pt>
                <c:pt idx="15">
                  <c:v>2.8078996e-07</c:v>
                </c:pt>
                <c:pt idx="16">
                  <c:v>2.2873431e-07</c:v>
                </c:pt>
                <c:pt idx="17">
                  <c:v>1.9086013e-07</c:v>
                </c:pt>
                <c:pt idx="18">
                  <c:v>1.6413736e-07</c:v>
                </c:pt>
                <c:pt idx="19">
                  <c:v>1.4456602e-07</c:v>
                </c:pt>
                <c:pt idx="20">
                  <c:v>1.329753e-07</c:v>
                </c:pt>
                <c:pt idx="21">
                  <c:v>1.2790081e-07</c:v>
                </c:pt>
                <c:pt idx="22">
                  <c:v>1.2830613e-07</c:v>
                </c:pt>
                <c:pt idx="23">
                  <c:v>1.3254804e-07</c:v>
                </c:pt>
                <c:pt idx="24">
                  <c:v>1.3885626e-07</c:v>
                </c:pt>
                <c:pt idx="25">
                  <c:v>1.4598835e-07</c:v>
                </c:pt>
                <c:pt idx="26">
                  <c:v>1.5200879e-07</c:v>
                </c:pt>
                <c:pt idx="27">
                  <c:v>1.5593293e-07</c:v>
                </c:pt>
                <c:pt idx="28">
                  <c:v>1.5643305e-07</c:v>
                </c:pt>
                <c:pt idx="29">
                  <c:v>1.5372947e-07</c:v>
                </c:pt>
                <c:pt idx="30">
                  <c:v>1.4795242e-07</c:v>
                </c:pt>
                <c:pt idx="31">
                  <c:v>1.403297e-07</c:v>
                </c:pt>
                <c:pt idx="32">
                  <c:v>1.3014258e-07</c:v>
                </c:pt>
                <c:pt idx="33">
                  <c:v>1.1805102e-07</c:v>
                </c:pt>
                <c:pt idx="34">
                  <c:v>1.0499363e-07</c:v>
                </c:pt>
                <c:pt idx="35">
                  <c:v>9.1891527e-08</c:v>
                </c:pt>
                <c:pt idx="36">
                  <c:v>7.915332e-08</c:v>
                </c:pt>
                <c:pt idx="37">
                  <c:v>6.7452218e-08</c:v>
                </c:pt>
                <c:pt idx="38">
                  <c:v>5.6829605e-08</c:v>
                </c:pt>
                <c:pt idx="39">
                  <c:v>4.7345548e-08</c:v>
                </c:pt>
                <c:pt idx="40">
                  <c:v>3.9106583e-08</c:v>
                </c:pt>
                <c:pt idx="41">
                  <c:v>3.2038323e-08</c:v>
                </c:pt>
                <c:pt idx="42">
                  <c:v>2.6061264e-08</c:v>
                </c:pt>
                <c:pt idx="43">
                  <c:v>2.107776e-08</c:v>
                </c:pt>
                <c:pt idx="44">
                  <c:v>1.6980829e-08</c:v>
                </c:pt>
                <c:pt idx="45">
                  <c:v>1.3641713e-08</c:v>
                </c:pt>
                <c:pt idx="46">
                  <c:v>1.0953064e-08</c:v>
                </c:pt>
                <c:pt idx="47">
                  <c:v>8.820347e-09</c:v>
                </c:pt>
                <c:pt idx="48">
                  <c:v>7.1184194e-09</c:v>
                </c:pt>
                <c:pt idx="49">
                  <c:v>5.7620639e-09</c:v>
                </c:pt>
                <c:pt idx="50">
                  <c:v>4.6853129e-09</c:v>
                </c:pt>
                <c:pt idx="51">
                  <c:v>3.8308428e-09</c:v>
                </c:pt>
                <c:pt idx="52">
                  <c:v>3.1509505e-09</c:v>
                </c:pt>
                <c:pt idx="53">
                  <c:v>2.6116858e-09</c:v>
                </c:pt>
                <c:pt idx="54">
                  <c:v>2.1825872e-09</c:v>
                </c:pt>
                <c:pt idx="55">
                  <c:v>1.8463584e-09</c:v>
                </c:pt>
                <c:pt idx="56">
                  <c:v>1.5809556e-09</c:v>
                </c:pt>
                <c:pt idx="57">
                  <c:v>1.373659e-09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z-velocity</c:v>
                </c:pt>
              </c:strCache>
            </c:strRef>
          </c:tx>
          <c:cat>
            <c:numRef>
              <c:f>Sheet1!$A$2:$A$59</c:f>
              <c:numCache>
                <c:formatCode>General</c:formatCode>
                <c:ptCount val="5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</c:numCache>
            </c:numRef>
          </c:cat>
          <c:val>
            <c:numRef>
              <c:f>Sheet1!$E$2:$E$59</c:f>
              <c:numCache>
                <c:formatCode>General</c:formatCode>
                <c:ptCount val="58"/>
                <c:pt idx="0">
                  <c:v>1.2825527e-06</c:v>
                </c:pt>
                <c:pt idx="1">
                  <c:v>1.3570345e-06</c:v>
                </c:pt>
                <c:pt idx="2">
                  <c:v>1.3680599e-06</c:v>
                </c:pt>
                <c:pt idx="3">
                  <c:v>1.3678358e-06</c:v>
                </c:pt>
                <c:pt idx="4">
                  <c:v>1.3367311e-06</c:v>
                </c:pt>
                <c:pt idx="5">
                  <c:v>1.2653416e-06</c:v>
                </c:pt>
                <c:pt idx="6">
                  <c:v>1.1504368e-06</c:v>
                </c:pt>
                <c:pt idx="7">
                  <c:v>1.0162737e-06</c:v>
                </c:pt>
                <c:pt idx="8">
                  <c:v>8.7790127e-07</c:v>
                </c:pt>
                <c:pt idx="9">
                  <c:v>7.4848193e-07</c:v>
                </c:pt>
                <c:pt idx="10">
                  <c:v>6.3091284e-07</c:v>
                </c:pt>
                <c:pt idx="11">
                  <c:v>5.2517942e-07</c:v>
                </c:pt>
                <c:pt idx="12">
                  <c:v>4.329336e-07</c:v>
                </c:pt>
                <c:pt idx="13">
                  <c:v>3.5403126e-07</c:v>
                </c:pt>
                <c:pt idx="14">
                  <c:v>2.8763824e-07</c:v>
                </c:pt>
                <c:pt idx="15">
                  <c:v>2.3322707e-07</c:v>
                </c:pt>
                <c:pt idx="16">
                  <c:v>1.9049207e-07</c:v>
                </c:pt>
                <c:pt idx="17">
                  <c:v>1.6009344e-07</c:v>
                </c:pt>
                <c:pt idx="18">
                  <c:v>1.3999077e-07</c:v>
                </c:pt>
                <c:pt idx="19">
                  <c:v>1.252667e-07</c:v>
                </c:pt>
                <c:pt idx="20">
                  <c:v>1.1638971e-07</c:v>
                </c:pt>
                <c:pt idx="21">
                  <c:v>1.1412194e-07</c:v>
                </c:pt>
                <c:pt idx="22">
                  <c:v>1.1625603e-07</c:v>
                </c:pt>
                <c:pt idx="23">
                  <c:v>1.2135391e-07</c:v>
                </c:pt>
                <c:pt idx="24">
                  <c:v>1.2811168e-07</c:v>
                </c:pt>
                <c:pt idx="25">
                  <c:v>1.3561987e-07</c:v>
                </c:pt>
                <c:pt idx="26">
                  <c:v>1.4405994e-07</c:v>
                </c:pt>
                <c:pt idx="27">
                  <c:v>1.5135748e-07</c:v>
                </c:pt>
                <c:pt idx="28">
                  <c:v>1.5456745e-07</c:v>
                </c:pt>
                <c:pt idx="29">
                  <c:v>1.5351024e-07</c:v>
                </c:pt>
                <c:pt idx="30">
                  <c:v>1.4821723e-07</c:v>
                </c:pt>
                <c:pt idx="31">
                  <c:v>1.4183101e-07</c:v>
                </c:pt>
                <c:pt idx="32">
                  <c:v>1.3199922e-07</c:v>
                </c:pt>
                <c:pt idx="33">
                  <c:v>1.1994726e-07</c:v>
                </c:pt>
                <c:pt idx="34">
                  <c:v>1.0704676e-07</c:v>
                </c:pt>
                <c:pt idx="35">
                  <c:v>9.4022979e-08</c:v>
                </c:pt>
                <c:pt idx="36">
                  <c:v>8.1283672e-08</c:v>
                </c:pt>
                <c:pt idx="37">
                  <c:v>6.9276242e-08</c:v>
                </c:pt>
                <c:pt idx="38">
                  <c:v>5.8285892e-08</c:v>
                </c:pt>
                <c:pt idx="39">
                  <c:v>4.856215e-08</c:v>
                </c:pt>
                <c:pt idx="40">
                  <c:v>4.0075721e-08</c:v>
                </c:pt>
                <c:pt idx="41">
                  <c:v>3.2811996e-08</c:v>
                </c:pt>
                <c:pt idx="42">
                  <c:v>2.6691172e-08</c:v>
                </c:pt>
                <c:pt idx="43">
                  <c:v>2.1582746e-08</c:v>
                </c:pt>
                <c:pt idx="44">
                  <c:v>1.7367202e-08</c:v>
                </c:pt>
                <c:pt idx="45">
                  <c:v>1.3939377e-08</c:v>
                </c:pt>
                <c:pt idx="46">
                  <c:v>1.1165233e-08</c:v>
                </c:pt>
                <c:pt idx="47">
                  <c:v>8.938895e-09</c:v>
                </c:pt>
                <c:pt idx="48">
                  <c:v>7.1598544e-09</c:v>
                </c:pt>
                <c:pt idx="49">
                  <c:v>5.748071e-09</c:v>
                </c:pt>
                <c:pt idx="50">
                  <c:v>4.6267445e-09</c:v>
                </c:pt>
                <c:pt idx="51">
                  <c:v>3.7445404e-09</c:v>
                </c:pt>
                <c:pt idx="52">
                  <c:v>3.0492987e-09</c:v>
                </c:pt>
                <c:pt idx="53">
                  <c:v>2.5049994e-09</c:v>
                </c:pt>
                <c:pt idx="54">
                  <c:v>2.0763264e-09</c:v>
                </c:pt>
                <c:pt idx="55">
                  <c:v>1.7411406e-09</c:v>
                </c:pt>
                <c:pt idx="56">
                  <c:v>1.4773804e-09</c:v>
                </c:pt>
                <c:pt idx="57">
                  <c:v>1.2701649e-09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k</c:v>
                </c:pt>
              </c:strCache>
            </c:strRef>
          </c:tx>
          <c:cat>
            <c:numRef>
              <c:f>Sheet1!$A$2:$A$59</c:f>
              <c:numCache>
                <c:formatCode>General</c:formatCode>
                <c:ptCount val="5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</c:numCache>
            </c:numRef>
          </c:cat>
          <c:val>
            <c:numRef>
              <c:f>Sheet1!$F$2:$F$59</c:f>
              <c:numCache>
                <c:formatCode>General</c:formatCode>
                <c:ptCount val="58"/>
                <c:pt idx="0">
                  <c:v>0.99912437</c:v>
                </c:pt>
                <c:pt idx="1">
                  <c:v>0.99819929</c:v>
                </c:pt>
                <c:pt idx="2">
                  <c:v>0.9946635</c:v>
                </c:pt>
                <c:pt idx="3">
                  <c:v>0.97770109</c:v>
                </c:pt>
                <c:pt idx="4">
                  <c:v>0.89127628</c:v>
                </c:pt>
                <c:pt idx="5">
                  <c:v>0.65590702</c:v>
                </c:pt>
                <c:pt idx="6">
                  <c:v>0.35755049</c:v>
                </c:pt>
                <c:pt idx="7">
                  <c:v>0.24132924</c:v>
                </c:pt>
                <c:pt idx="8">
                  <c:v>0.20434084</c:v>
                </c:pt>
                <c:pt idx="9">
                  <c:v>0.15500468</c:v>
                </c:pt>
                <c:pt idx="10">
                  <c:v>0.1132191</c:v>
                </c:pt>
                <c:pt idx="11">
                  <c:v>0.086956843</c:v>
                </c:pt>
                <c:pt idx="12">
                  <c:v>0.075937926</c:v>
                </c:pt>
                <c:pt idx="13">
                  <c:v>0.069551424</c:v>
                </c:pt>
                <c:pt idx="14">
                  <c:v>0.065463214</c:v>
                </c:pt>
                <c:pt idx="15">
                  <c:v>0.060669957</c:v>
                </c:pt>
                <c:pt idx="16">
                  <c:v>0.057294817</c:v>
                </c:pt>
                <c:pt idx="17">
                  <c:v>0.054014724</c:v>
                </c:pt>
                <c:pt idx="18">
                  <c:v>0.051046252</c:v>
                </c:pt>
                <c:pt idx="19">
                  <c:v>0.04771886</c:v>
                </c:pt>
                <c:pt idx="20">
                  <c:v>0.043789475</c:v>
                </c:pt>
                <c:pt idx="21">
                  <c:v>0.039391211</c:v>
                </c:pt>
                <c:pt idx="22">
                  <c:v>0.034800724</c:v>
                </c:pt>
                <c:pt idx="23">
                  <c:v>0.030329544</c:v>
                </c:pt>
                <c:pt idx="24">
                  <c:v>0.026100761</c:v>
                </c:pt>
                <c:pt idx="25">
                  <c:v>0.022132679</c:v>
                </c:pt>
                <c:pt idx="26">
                  <c:v>0.018532857</c:v>
                </c:pt>
                <c:pt idx="27">
                  <c:v>0.015273219</c:v>
                </c:pt>
                <c:pt idx="28">
                  <c:v>0.01245348</c:v>
                </c:pt>
                <c:pt idx="29">
                  <c:v>0.010015949</c:v>
                </c:pt>
                <c:pt idx="30">
                  <c:v>0.0080042186</c:v>
                </c:pt>
                <c:pt idx="31">
                  <c:v>0.0063373079</c:v>
                </c:pt>
                <c:pt idx="32">
                  <c:v>0.0050199613</c:v>
                </c:pt>
                <c:pt idx="33">
                  <c:v>0.0039562729</c:v>
                </c:pt>
                <c:pt idx="34">
                  <c:v>0.0031457809</c:v>
                </c:pt>
                <c:pt idx="35">
                  <c:v>0.0024989559</c:v>
                </c:pt>
                <c:pt idx="36">
                  <c:v>0.0020125668</c:v>
                </c:pt>
                <c:pt idx="37">
                  <c:v>0.001621483</c:v>
                </c:pt>
                <c:pt idx="38">
                  <c:v>0.0013296516</c:v>
                </c:pt>
                <c:pt idx="39">
                  <c:v>0.0010900079</c:v>
                </c:pt>
                <c:pt idx="40">
                  <c:v>0.00091180709</c:v>
                </c:pt>
                <c:pt idx="41">
                  <c:v>0.00076012403</c:v>
                </c:pt>
                <c:pt idx="42">
                  <c:v>0.00064962382</c:v>
                </c:pt>
                <c:pt idx="43">
                  <c:v>0.00055262033</c:v>
                </c:pt>
                <c:pt idx="44">
                  <c:v>0.00048398109</c:v>
                </c:pt>
                <c:pt idx="45">
                  <c:v>0.00042081788</c:v>
                </c:pt>
                <c:pt idx="46">
                  <c:v>0.00037817642</c:v>
                </c:pt>
                <c:pt idx="47">
                  <c:v>0.00033594536</c:v>
                </c:pt>
                <c:pt idx="48">
                  <c:v>0.00030957244</c:v>
                </c:pt>
                <c:pt idx="49">
                  <c:v>0.00028046156</c:v>
                </c:pt>
                <c:pt idx="50">
                  <c:v>0.00026427586</c:v>
                </c:pt>
                <c:pt idx="51">
                  <c:v>0.00024364297</c:v>
                </c:pt>
                <c:pt idx="52">
                  <c:v>0.00023397219</c:v>
                </c:pt>
                <c:pt idx="53">
                  <c:v>0.00021897372</c:v>
                </c:pt>
                <c:pt idx="54">
                  <c:v>0.0002134067</c:v>
                </c:pt>
                <c:pt idx="55">
                  <c:v>0.00020055324</c:v>
                </c:pt>
                <c:pt idx="56">
                  <c:v>0.00019500451</c:v>
                </c:pt>
                <c:pt idx="57">
                  <c:v>0.00018398176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omega</c:v>
                </c:pt>
              </c:strCache>
            </c:strRef>
          </c:tx>
          <c:cat>
            <c:numRef>
              <c:f>Sheet1!$A$2:$A$59</c:f>
              <c:numCache>
                <c:formatCode>General</c:formatCode>
                <c:ptCount val="5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</c:numCache>
            </c:numRef>
          </c:cat>
          <c:val>
            <c:numRef>
              <c:f>Sheet1!$G$2:$G$59</c:f>
              <c:numCache>
                <c:formatCode>General</c:formatCode>
                <c:ptCount val="58"/>
                <c:pt idx="0">
                  <c:v>0.49981572</c:v>
                </c:pt>
                <c:pt idx="1">
                  <c:v>0.4996951</c:v>
                </c:pt>
                <c:pt idx="2">
                  <c:v>0.49948367</c:v>
                </c:pt>
                <c:pt idx="3">
                  <c:v>0.49910139</c:v>
                </c:pt>
                <c:pt idx="4">
                  <c:v>0.49837656</c:v>
                </c:pt>
                <c:pt idx="5">
                  <c:v>0.4969289</c:v>
                </c:pt>
                <c:pt idx="6">
                  <c:v>0.4938871</c:v>
                </c:pt>
                <c:pt idx="7">
                  <c:v>0.48722829</c:v>
                </c:pt>
                <c:pt idx="8">
                  <c:v>0.47237801</c:v>
                </c:pt>
                <c:pt idx="9">
                  <c:v>0.44009461</c:v>
                </c:pt>
                <c:pt idx="10">
                  <c:v>0.37688258</c:v>
                </c:pt>
                <c:pt idx="11">
                  <c:v>0.27788405</c:v>
                </c:pt>
                <c:pt idx="12">
                  <c:v>0.16802615</c:v>
                </c:pt>
                <c:pt idx="13">
                  <c:v>0.084825876</c:v>
                </c:pt>
                <c:pt idx="14">
                  <c:v>0.038313395</c:v>
                </c:pt>
                <c:pt idx="15">
                  <c:v>0.016701852</c:v>
                </c:pt>
                <c:pt idx="16">
                  <c:v>0.0073478907</c:v>
                </c:pt>
                <c:pt idx="17">
                  <c:v>0.0033614632</c:v>
                </c:pt>
                <c:pt idx="18">
                  <c:v>0.0016429219</c:v>
                </c:pt>
                <c:pt idx="19">
                  <c:v>0.00087556986</c:v>
                </c:pt>
                <c:pt idx="20">
                  <c:v>0.00051360893</c:v>
                </c:pt>
                <c:pt idx="21">
                  <c:v>0.00033124904</c:v>
                </c:pt>
                <c:pt idx="22">
                  <c:v>0.00023170437</c:v>
                </c:pt>
                <c:pt idx="23">
                  <c:v>0.00017246427</c:v>
                </c:pt>
                <c:pt idx="24">
                  <c:v>0.00013455006</c:v>
                </c:pt>
                <c:pt idx="25">
                  <c:v>0.00010838401</c:v>
                </c:pt>
                <c:pt idx="26">
                  <c:v>8.94711e-05</c:v>
                </c:pt>
                <c:pt idx="27">
                  <c:v>7.5333153e-05</c:v>
                </c:pt>
                <c:pt idx="28">
                  <c:v>6.4431767e-05</c:v>
                </c:pt>
                <c:pt idx="29">
                  <c:v>5.580719e-05</c:v>
                </c:pt>
                <c:pt idx="30">
                  <c:v>4.8845056e-05</c:v>
                </c:pt>
                <c:pt idx="31">
                  <c:v>4.3118733e-05</c:v>
                </c:pt>
                <c:pt idx="32">
                  <c:v>3.8319777e-05</c:v>
                </c:pt>
                <c:pt idx="33">
                  <c:v>3.4247287e-05</c:v>
                </c:pt>
                <c:pt idx="34">
                  <c:v>3.0756865e-05</c:v>
                </c:pt>
                <c:pt idx="35">
                  <c:v>2.7739764e-05</c:v>
                </c:pt>
                <c:pt idx="36">
                  <c:v>2.5111593e-05</c:v>
                </c:pt>
                <c:pt idx="37">
                  <c:v>2.2806943e-05</c:v>
                </c:pt>
                <c:pt idx="38">
                  <c:v>2.0779441e-05</c:v>
                </c:pt>
                <c:pt idx="39">
                  <c:v>1.898762e-05</c:v>
                </c:pt>
                <c:pt idx="40">
                  <c:v>1.7394801e-05</c:v>
                </c:pt>
                <c:pt idx="41">
                  <c:v>1.5976294e-05</c:v>
                </c:pt>
                <c:pt idx="42">
                  <c:v>1.4708792e-05</c:v>
                </c:pt>
                <c:pt idx="43">
                  <c:v>1.3572141e-05</c:v>
                </c:pt>
                <c:pt idx="44">
                  <c:v>1.2550765e-05</c:v>
                </c:pt>
                <c:pt idx="45">
                  <c:v>1.1627727e-05</c:v>
                </c:pt>
                <c:pt idx="46">
                  <c:v>1.0790889e-05</c:v>
                </c:pt>
                <c:pt idx="47">
                  <c:v>1.0030249e-05</c:v>
                </c:pt>
                <c:pt idx="48">
                  <c:v>9.3379606e-06</c:v>
                </c:pt>
                <c:pt idx="49">
                  <c:v>8.7069659e-06</c:v>
                </c:pt>
                <c:pt idx="50">
                  <c:v>8.131593e-06</c:v>
                </c:pt>
                <c:pt idx="51">
                  <c:v>7.6040271e-06</c:v>
                </c:pt>
                <c:pt idx="52">
                  <c:v>7.11983e-06</c:v>
                </c:pt>
                <c:pt idx="53">
                  <c:v>6.6743808e-06</c:v>
                </c:pt>
                <c:pt idx="54">
                  <c:v>6.265377e-06</c:v>
                </c:pt>
                <c:pt idx="55">
                  <c:v>5.8907185e-06</c:v>
                </c:pt>
                <c:pt idx="56">
                  <c:v>5.5442748e-06</c:v>
                </c:pt>
                <c:pt idx="57">
                  <c:v>5.2231363e-06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logBase val="10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Residuals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drag_force-rplot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drag_force</c:v>
                </c:pt>
              </c:strCache>
            </c:strRef>
          </c:tx>
          <c:cat>
            <c:numRef>
              <c:f>Sheet1!$A$2:$A$59</c:f>
              <c:numCache>
                <c:formatCode>General</c:formatCode>
                <c:ptCount val="5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</c:numCache>
            </c:numRef>
          </c:cat>
          <c:val>
            <c:numRef>
              <c:f>Sheet1!$B$2:$B$59</c:f>
              <c:numCache>
                <c:formatCode>General</c:formatCode>
                <c:ptCount val="58"/>
                <c:pt idx="0">
                  <c:v>4773.2279</c:v>
                </c:pt>
                <c:pt idx="1">
                  <c:v>5945.8499</c:v>
                </c:pt>
                <c:pt idx="2">
                  <c:v>6250.0812</c:v>
                </c:pt>
                <c:pt idx="3">
                  <c:v>5962.18</c:v>
                </c:pt>
                <c:pt idx="4">
                  <c:v>5479.6605</c:v>
                </c:pt>
                <c:pt idx="5">
                  <c:v>5045.8746</c:v>
                </c:pt>
                <c:pt idx="6">
                  <c:v>4695.1003</c:v>
                </c:pt>
                <c:pt idx="7">
                  <c:v>4468.9312</c:v>
                </c:pt>
                <c:pt idx="8">
                  <c:v>4324.7201</c:v>
                </c:pt>
                <c:pt idx="9">
                  <c:v>4255.1112</c:v>
                </c:pt>
                <c:pt idx="10">
                  <c:v>4222.4625</c:v>
                </c:pt>
                <c:pt idx="11">
                  <c:v>4220.116</c:v>
                </c:pt>
                <c:pt idx="12">
                  <c:v>4236.1369</c:v>
                </c:pt>
                <c:pt idx="13">
                  <c:v>4261.5104</c:v>
                </c:pt>
                <c:pt idx="14">
                  <c:v>4289.2407</c:v>
                </c:pt>
                <c:pt idx="15">
                  <c:v>4314.7352</c:v>
                </c:pt>
                <c:pt idx="16">
                  <c:v>4335.1618</c:v>
                </c:pt>
                <c:pt idx="17">
                  <c:v>4350.0388</c:v>
                </c:pt>
                <c:pt idx="18">
                  <c:v>4358.7881</c:v>
                </c:pt>
                <c:pt idx="19">
                  <c:v>4363.7636</c:v>
                </c:pt>
                <c:pt idx="20">
                  <c:v>4366.6079</c:v>
                </c:pt>
                <c:pt idx="21">
                  <c:v>4368.2027</c:v>
                </c:pt>
                <c:pt idx="22">
                  <c:v>4369.0061</c:v>
                </c:pt>
                <c:pt idx="23">
                  <c:v>4369.344</c:v>
                </c:pt>
                <c:pt idx="24">
                  <c:v>4369.4254</c:v>
                </c:pt>
                <c:pt idx="25">
                  <c:v>4369.3795</c:v>
                </c:pt>
                <c:pt idx="26">
                  <c:v>4369.2815</c:v>
                </c:pt>
                <c:pt idx="27">
                  <c:v>4369.1737</c:v>
                </c:pt>
                <c:pt idx="28">
                  <c:v>4369.0758</c:v>
                </c:pt>
                <c:pt idx="29">
                  <c:v>4368.9975</c:v>
                </c:pt>
                <c:pt idx="30">
                  <c:v>4368.9689</c:v>
                </c:pt>
                <c:pt idx="31">
                  <c:v>4368.924</c:v>
                </c:pt>
                <c:pt idx="32">
                  <c:v>4368.9003</c:v>
                </c:pt>
                <c:pt idx="33">
                  <c:v>4368.8975</c:v>
                </c:pt>
                <c:pt idx="34">
                  <c:v>4368.9102</c:v>
                </c:pt>
                <c:pt idx="35">
                  <c:v>4368.9317</c:v>
                </c:pt>
                <c:pt idx="36">
                  <c:v>4368.9561</c:v>
                </c:pt>
                <c:pt idx="37">
                  <c:v>4368.9791</c:v>
                </c:pt>
                <c:pt idx="38">
                  <c:v>4368.9983</c:v>
                </c:pt>
                <c:pt idx="39">
                  <c:v>4369.0126</c:v>
                </c:pt>
                <c:pt idx="40">
                  <c:v>4369.0225</c:v>
                </c:pt>
                <c:pt idx="41">
                  <c:v>4369.0286</c:v>
                </c:pt>
                <c:pt idx="42">
                  <c:v>4369.0324</c:v>
                </c:pt>
                <c:pt idx="43">
                  <c:v>4369.0346</c:v>
                </c:pt>
                <c:pt idx="44">
                  <c:v>4369.0362</c:v>
                </c:pt>
                <c:pt idx="45">
                  <c:v>4369.0377</c:v>
                </c:pt>
                <c:pt idx="46">
                  <c:v>4369.0394</c:v>
                </c:pt>
                <c:pt idx="47">
                  <c:v>4369.0412</c:v>
                </c:pt>
                <c:pt idx="48">
                  <c:v>4369.0433</c:v>
                </c:pt>
                <c:pt idx="49">
                  <c:v>4369.0454</c:v>
                </c:pt>
                <c:pt idx="50">
                  <c:v>4369.0475</c:v>
                </c:pt>
                <c:pt idx="51">
                  <c:v>4369.0495</c:v>
                </c:pt>
                <c:pt idx="52">
                  <c:v>4369.0513</c:v>
                </c:pt>
                <c:pt idx="53">
                  <c:v>4369.0529</c:v>
                </c:pt>
                <c:pt idx="54">
                  <c:v>4369.0542</c:v>
                </c:pt>
                <c:pt idx="55">
                  <c:v>4369.0553</c:v>
                </c:pt>
                <c:pt idx="56">
                  <c:v>4369.0562</c:v>
                </c:pt>
                <c:pt idx="57">
                  <c:v>4369.0569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Drag (N)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lift_force-rplot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lift_force</c:v>
                </c:pt>
              </c:strCache>
            </c:strRef>
          </c:tx>
          <c:cat>
            <c:numRef>
              <c:f>Sheet1!$A$2:$A$59</c:f>
              <c:numCache>
                <c:formatCode>General</c:formatCode>
                <c:ptCount val="5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</c:numCache>
            </c:numRef>
          </c:cat>
          <c:val>
            <c:numRef>
              <c:f>Sheet1!$B$2:$B$59</c:f>
              <c:numCache>
                <c:formatCode>General</c:formatCode>
                <c:ptCount val="58"/>
                <c:pt idx="0">
                  <c:v>11302.874</c:v>
                </c:pt>
                <c:pt idx="1">
                  <c:v>21628.061</c:v>
                </c:pt>
                <c:pt idx="2">
                  <c:v>29426.291</c:v>
                </c:pt>
                <c:pt idx="3">
                  <c:v>35178.734</c:v>
                </c:pt>
                <c:pt idx="4">
                  <c:v>39271.313</c:v>
                </c:pt>
                <c:pt idx="5">
                  <c:v>42161.775</c:v>
                </c:pt>
                <c:pt idx="6">
                  <c:v>44213.137</c:v>
                </c:pt>
                <c:pt idx="7">
                  <c:v>45669.026</c:v>
                </c:pt>
                <c:pt idx="8">
                  <c:v>46706.657</c:v>
                </c:pt>
                <c:pt idx="9">
                  <c:v>47451.502</c:v>
                </c:pt>
                <c:pt idx="10">
                  <c:v>47898.508</c:v>
                </c:pt>
                <c:pt idx="11">
                  <c:v>48300.635</c:v>
                </c:pt>
                <c:pt idx="12">
                  <c:v>48541.286</c:v>
                </c:pt>
                <c:pt idx="13">
                  <c:v>48713.888</c:v>
                </c:pt>
                <c:pt idx="14">
                  <c:v>48846.233</c:v>
                </c:pt>
                <c:pt idx="15">
                  <c:v>48938.096</c:v>
                </c:pt>
                <c:pt idx="16">
                  <c:v>49003.812</c:v>
                </c:pt>
                <c:pt idx="17">
                  <c:v>49047.249</c:v>
                </c:pt>
                <c:pt idx="18">
                  <c:v>49080.591</c:v>
                </c:pt>
                <c:pt idx="19">
                  <c:v>49099.046</c:v>
                </c:pt>
                <c:pt idx="20">
                  <c:v>49108.603</c:v>
                </c:pt>
                <c:pt idx="21">
                  <c:v>49113.787</c:v>
                </c:pt>
                <c:pt idx="22">
                  <c:v>49116.783</c:v>
                </c:pt>
                <c:pt idx="23">
                  <c:v>49119.064</c:v>
                </c:pt>
                <c:pt idx="24">
                  <c:v>49121.212</c:v>
                </c:pt>
                <c:pt idx="25">
                  <c:v>49123.488</c:v>
                </c:pt>
                <c:pt idx="26">
                  <c:v>49125.845</c:v>
                </c:pt>
                <c:pt idx="27">
                  <c:v>49128.176</c:v>
                </c:pt>
                <c:pt idx="28">
                  <c:v>49130.359</c:v>
                </c:pt>
                <c:pt idx="29">
                  <c:v>49132.315</c:v>
                </c:pt>
                <c:pt idx="30">
                  <c:v>49133.619</c:v>
                </c:pt>
                <c:pt idx="31">
                  <c:v>49134.799</c:v>
                </c:pt>
                <c:pt idx="32">
                  <c:v>49135.886</c:v>
                </c:pt>
                <c:pt idx="33">
                  <c:v>49136.823</c:v>
                </c:pt>
                <c:pt idx="34">
                  <c:v>49137.607</c:v>
                </c:pt>
                <c:pt idx="35">
                  <c:v>49138.244</c:v>
                </c:pt>
                <c:pt idx="36">
                  <c:v>49138.752</c:v>
                </c:pt>
                <c:pt idx="37">
                  <c:v>49139.152</c:v>
                </c:pt>
                <c:pt idx="38">
                  <c:v>49139.462</c:v>
                </c:pt>
                <c:pt idx="39">
                  <c:v>49139.7</c:v>
                </c:pt>
                <c:pt idx="40">
                  <c:v>49139.881</c:v>
                </c:pt>
                <c:pt idx="41">
                  <c:v>49140.019</c:v>
                </c:pt>
                <c:pt idx="42">
                  <c:v>49140.125</c:v>
                </c:pt>
                <c:pt idx="43">
                  <c:v>49140.208</c:v>
                </c:pt>
                <c:pt idx="44">
                  <c:v>49140.273</c:v>
                </c:pt>
                <c:pt idx="45">
                  <c:v>49140.328</c:v>
                </c:pt>
                <c:pt idx="46">
                  <c:v>49140.374</c:v>
                </c:pt>
                <c:pt idx="47">
                  <c:v>49140.415</c:v>
                </c:pt>
                <c:pt idx="48">
                  <c:v>49140.452</c:v>
                </c:pt>
                <c:pt idx="49">
                  <c:v>49140.486</c:v>
                </c:pt>
                <c:pt idx="50">
                  <c:v>49140.518</c:v>
                </c:pt>
                <c:pt idx="51">
                  <c:v>49140.547</c:v>
                </c:pt>
                <c:pt idx="52">
                  <c:v>49140.575</c:v>
                </c:pt>
                <c:pt idx="53">
                  <c:v>49140.601</c:v>
                </c:pt>
                <c:pt idx="54">
                  <c:v>49140.625</c:v>
                </c:pt>
                <c:pt idx="55">
                  <c:v>49140.647</c:v>
                </c:pt>
                <c:pt idx="56">
                  <c:v>49140.669</c:v>
                </c:pt>
                <c:pt idx="57">
                  <c:v>49140.689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Lift (N)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6618E0-4A20-C3E4-EF6E-6FE109F712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75320-5D97-7B49-7831-8593F53606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B41B2-2F64-4A50-B697-32B2FFAF6A1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22171-62D2-A3A0-1ECA-8E41A3C521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716BE-50D3-07D4-C65E-C513B02368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AD41B-BF82-4D4B-9860-B0AEF859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91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A50AE-3EA1-4D83-B5DA-96E75DC571B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C9A20-3693-43FD-997B-0E90FA7F0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C9A20-3693-43FD-997B-0E90FA7F05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12145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8CEED26B-D93E-50A6-47C7-4342EA2E45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resenter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4" y="4155984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500" b="0" i="0">
                <a:solidFill>
                  <a:schemeClr val="accent2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Nexus:html_header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4" y="250190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7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24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  <p15:guide id="2" orient="horz" pos="261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exus:query=">
            <a:extLst>
              <a:ext uri="{FF2B5EF4-FFF2-40B4-BE49-F238E27FC236}">
                <a16:creationId xmlns:a16="http://schemas.microsoft.com/office/drawing/2014/main" id="{FFB903E0-BF8E-4DCE-8880-AD10293D4B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599" y="735808"/>
            <a:ext cx="10972800" cy="56331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4F718BF-E1C1-2689-A326-E93B558F47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4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489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9A1CF486-8139-B9ED-4840-6BC7FB37F2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Nexus:toc_link">
            <a:extLst>
              <a:ext uri="{FF2B5EF4-FFF2-40B4-BE49-F238E27FC236}">
                <a16:creationId xmlns:a16="http://schemas.microsoft.com/office/drawing/2014/main" id="{B963AE51-EFC8-2773-CBA9-60631CED46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8B9D080D-15E5-8FB5-B5F3-78231DCF0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5" name="Nexus:comments">
            <a:extLst>
              <a:ext uri="{FF2B5EF4-FFF2-40B4-BE49-F238E27FC236}">
                <a16:creationId xmlns:a16="http://schemas.microsoft.com/office/drawing/2014/main" id="{E9587B0A-FFC8-52AA-CDBE-5E1F1BDC42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648" y="4449096"/>
            <a:ext cx="10972800" cy="7680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Nexus:html_header">
            <a:extLst>
              <a:ext uri="{FF2B5EF4-FFF2-40B4-BE49-F238E27FC236}">
                <a16:creationId xmlns:a16="http://schemas.microsoft.com/office/drawing/2014/main" id="{5A7A9E02-9DDC-E3B7-3F9A-0CBFA2C2BF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1664" y="250190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7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225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exus:query=">
            <a:extLst>
              <a:ext uri="{FF2B5EF4-FFF2-40B4-BE49-F238E27FC236}">
                <a16:creationId xmlns:a16="http://schemas.microsoft.com/office/drawing/2014/main" id="{FFB903E0-BF8E-4DCE-8880-AD10293D4B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2648" y="1636776"/>
            <a:ext cx="10972800" cy="47321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4F718BF-E1C1-2689-A326-E93B558F47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Nexus:toc_link">
            <a:extLst>
              <a:ext uri="{FF2B5EF4-FFF2-40B4-BE49-F238E27FC236}">
                <a16:creationId xmlns:a16="http://schemas.microsoft.com/office/drawing/2014/main" id="{362AD4A8-3439-4073-C4B8-23456EAC54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2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5" name="Nexus:breadcrumbs">
            <a:extLst>
              <a:ext uri="{FF2B5EF4-FFF2-40B4-BE49-F238E27FC236}">
                <a16:creationId xmlns:a16="http://schemas.microsoft.com/office/drawing/2014/main" id="{809D2074-158F-8839-0F33-44CCECDF7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10" name="Nexus:comments">
            <a:extLst>
              <a:ext uri="{FF2B5EF4-FFF2-40B4-BE49-F238E27FC236}">
                <a16:creationId xmlns:a16="http://schemas.microsoft.com/office/drawing/2014/main" id="{4053E460-5B51-F640-1250-486034E984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648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48585"/>
            <a:ext cx="10972799" cy="427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546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exus:query=">
            <a:extLst>
              <a:ext uri="{FF2B5EF4-FFF2-40B4-BE49-F238E27FC236}">
                <a16:creationId xmlns:a16="http://schemas.microsoft.com/office/drawing/2014/main" id="{4C5F8081-5E16-4801-8E6F-2E3312D5787D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09602" y="1636776"/>
            <a:ext cx="10972800" cy="4736592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4D5D914-82C0-0148-3392-BF28090AF09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468AEF22-4557-6775-386C-88E6D3981A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08068" y="6493036"/>
            <a:ext cx="187738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Nexus:breadcrumbs">
            <a:extLst>
              <a:ext uri="{FF2B5EF4-FFF2-40B4-BE49-F238E27FC236}">
                <a16:creationId xmlns:a16="http://schemas.microsoft.com/office/drawing/2014/main" id="{D1CF6FE0-1215-16B9-D742-B8FDF2285F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2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pPr lvl="0"/>
            <a:endParaRPr lang="en-US" dirty="0"/>
          </a:p>
        </p:txBody>
      </p:sp>
      <p:sp>
        <p:nvSpPr>
          <p:cNvPr id="8" name="Nexus:comments">
            <a:extLst>
              <a:ext uri="{FF2B5EF4-FFF2-40B4-BE49-F238E27FC236}">
                <a16:creationId xmlns:a16="http://schemas.microsoft.com/office/drawing/2014/main" id="{C1B25A9B-7D96-B69C-07CB-679EA12C3A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2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499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91C4973A-6811-43AE-B46D-74F27A5E8EB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1633888"/>
            <a:ext cx="10972799" cy="47365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D78FA5C3-1F44-C010-7501-CCB84E42CC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FE0F0B4B-1989-4D7C-4658-6E852A6D49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B95A29DA-2234-C7DE-D36C-27FD09BAD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404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91C4973A-6811-43AE-B46D-74F27A5E8EB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2" y="1636776"/>
            <a:ext cx="10972799" cy="47365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D78FA5C3-1F44-C010-7501-CCB84E42CC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FE0F0B4B-1989-4D7C-4658-6E852A6D49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B95A29DA-2234-C7DE-D36C-27FD09BAD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Nexus:comments">
            <a:extLst>
              <a:ext uri="{FF2B5EF4-FFF2-40B4-BE49-F238E27FC236}">
                <a16:creationId xmlns:a16="http://schemas.microsoft.com/office/drawing/2014/main" id="{EDAD3441-1F31-769E-67CE-4F271FCBC4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903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6ECC26B2-C67D-490A-A762-73CBC5C13F04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09601" y="1636776"/>
            <a:ext cx="10972800" cy="473659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43547F9-14B7-192A-DE8F-4CF6B663841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2416ACCD-8B61-6353-56DB-5975A95243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Nexus:breadcrumbs">
            <a:extLst>
              <a:ext uri="{FF2B5EF4-FFF2-40B4-BE49-F238E27FC236}">
                <a16:creationId xmlns:a16="http://schemas.microsoft.com/office/drawing/2014/main" id="{B4BABA50-9F87-457A-27D1-E561C7187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862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E9FF20B6-8B82-429F-AEEF-D9E0D5B0552E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609600" y="1636776"/>
            <a:ext cx="10972800" cy="473659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0BA0ECC-3B3D-81BB-C03F-BC7DA1919A9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52CF12DE-4979-541A-F3BC-7BEA560518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Nexus:breadcrumbs">
            <a:extLst>
              <a:ext uri="{FF2B5EF4-FFF2-40B4-BE49-F238E27FC236}">
                <a16:creationId xmlns:a16="http://schemas.microsoft.com/office/drawing/2014/main" id="{9159CFF0-23A4-04DF-BB88-DD44CF29B8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78E8E82C-B438-4701-92A5-0DDD49442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128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0627076D-4247-3C98-AC7E-62CB8D4D6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195" y="6566315"/>
            <a:ext cx="457200" cy="246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3AC52-F1B0-4671-BA92-58020EC92B3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Fluent Burn">
            <a:extLst>
              <a:ext uri="{FF2B5EF4-FFF2-40B4-BE49-F238E27FC236}">
                <a16:creationId xmlns:a16="http://schemas.microsoft.com/office/drawing/2014/main" id="{72D1D4B2-5D9E-C49B-F0F6-C5E4F596132E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05802" y="6566315"/>
            <a:ext cx="2181627" cy="246221"/>
            <a:chOff x="578620" y="6530065"/>
            <a:chExt cx="2446049" cy="276064"/>
          </a:xfrm>
        </p:grpSpPr>
        <p:pic>
          <p:nvPicPr>
            <p:cNvPr id="4" name="Ansys Fluent Logo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C8958358-8D02-6FC4-7AAF-C169099602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1541494" y="6552055"/>
              <a:ext cx="1483175" cy="232086"/>
            </a:xfrm>
            <a:prstGeom prst="rect">
              <a:avLst/>
            </a:prstGeom>
          </p:spPr>
        </p:pic>
        <p:sp>
          <p:nvSpPr>
            <p:cNvPr id="7" name="Created With">
              <a:extLst>
                <a:ext uri="{FF2B5EF4-FFF2-40B4-BE49-F238E27FC236}">
                  <a16:creationId xmlns:a16="http://schemas.microsoft.com/office/drawing/2014/main" id="{0A0381EF-D2B2-0464-0EA6-670F80396FB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578620" y="6530065"/>
              <a:ext cx="978088" cy="276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Source Sans Pro" panose="020B0503030403020204" pitchFamily="34" charset="0"/>
                  <a:ea typeface="Source Sans Pro" panose="020B0503030403020204" pitchFamily="34" charset="0"/>
                  <a:cs typeface="Kalinga" panose="020B0502040204020203" pitchFamily="34" charset="0"/>
                </a:rPr>
                <a:t>Created with</a:t>
              </a:r>
            </a:p>
          </p:txBody>
        </p:sp>
      </p:grpSp>
      <p:sp>
        <p:nvSpPr>
          <p:cNvPr id="8" name="Top Right Decoration">
            <a:extLst>
              <a:ext uri="{FF2B5EF4-FFF2-40B4-BE49-F238E27FC236}">
                <a16:creationId xmlns:a16="http://schemas.microsoft.com/office/drawing/2014/main" id="{83BA1A1C-776B-1B57-9E82-5F92796C73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flipH="1">
            <a:off x="11748976" y="0"/>
            <a:ext cx="457200" cy="845837"/>
          </a:xfrm>
          <a:prstGeom prst="halfFrame">
            <a:avLst>
              <a:gd name="adj1" fmla="val 18933"/>
              <a:gd name="adj2" fmla="val 189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op Left Decoration">
            <a:extLst>
              <a:ext uri="{FF2B5EF4-FFF2-40B4-BE49-F238E27FC236}">
                <a16:creationId xmlns:a16="http://schemas.microsoft.com/office/drawing/2014/main" id="{A0D740A8-4B06-E244-1787-06D16049EF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-1"/>
            <a:ext cx="457200" cy="845837"/>
          </a:xfrm>
          <a:prstGeom prst="halfFrame">
            <a:avLst>
              <a:gd name="adj1" fmla="val 18933"/>
              <a:gd name="adj2" fmla="val 189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3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44" r:id="rId2"/>
    <p:sldLayoutId id="2147483748" r:id="rId3"/>
    <p:sldLayoutId id="2147483750" r:id="rId4"/>
    <p:sldLayoutId id="2147483745" r:id="rId5"/>
    <p:sldLayoutId id="2147483743" r:id="rId6"/>
    <p:sldLayoutId id="2147483749" r:id="rId7"/>
    <p:sldLayoutId id="2147483746" r:id="rId8"/>
    <p:sldLayoutId id="2147483747" r:id="rId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61963" marR="0" indent="-23177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46125" marR="0" indent="-28892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969963" marR="0" indent="-223838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203325" marR="0" indent="-233363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1.xml"/><Relationship Id="rId3" Type="http://schemas.openxmlformats.org/officeDocument/2006/relationships/slide" Target="slide2.xml"/><Relationship Id="rId4" Type="http://schemas.openxmlformats.org/officeDocument/2006/relationships/slide" Target="slide1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2.xml"/><Relationship Id="rId3" Type="http://schemas.openxmlformats.org/officeDocument/2006/relationships/slide" Target="slide15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2.xml"/><Relationship Id="rId3" Type="http://schemas.openxmlformats.org/officeDocument/2006/relationships/slide" Target="slide2.xml"/><Relationship Id="rId4" Type="http://schemas.openxmlformats.org/officeDocument/2006/relationships/slide" Target="slide15.xml"/><Relationship Id="rId5" Type="http://schemas.openxmlformats.org/officeDocument/2006/relationships/slide" Target="slide1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2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3" Type="http://schemas.openxmlformats.org/officeDocument/2006/relationships/slide" Target="slide3.xml"/><Relationship Id="rId4" Type="http://schemas.openxmlformats.org/officeDocument/2006/relationships/slide" Target="slide4.xml"/><Relationship Id="rId5" Type="http://schemas.openxmlformats.org/officeDocument/2006/relationships/slide" Target="slide5.xml"/><Relationship Id="rId6" Type="http://schemas.openxmlformats.org/officeDocument/2006/relationships/slide" Target="slide6.xml"/><Relationship Id="rId7" Type="http://schemas.openxmlformats.org/officeDocument/2006/relationships/slide" Target="slide7.xml"/><Relationship Id="rId8" Type="http://schemas.openxmlformats.org/officeDocument/2006/relationships/slide" Target="slide8.xml"/><Relationship Id="rId9" Type="http://schemas.openxmlformats.org/officeDocument/2006/relationships/slide" Target="slide9.xml"/><Relationship Id="rId10" Type="http://schemas.openxmlformats.org/officeDocument/2006/relationships/slide" Target="slide10.xml"/><Relationship Id="rId11" Type="http://schemas.openxmlformats.org/officeDocument/2006/relationships/slide" Target="slide11.xml"/><Relationship Id="rId12" Type="http://schemas.openxmlformats.org/officeDocument/2006/relationships/slide" Target="slide12.xml"/><Relationship Id="rId13" Type="http://schemas.openxmlformats.org/officeDocument/2006/relationships/slide" Target="slide13.xml"/><Relationship Id="rId14" Type="http://schemas.openxmlformats.org/officeDocument/2006/relationships/slide" Target="slide14.xml"/><Relationship Id="rId15" Type="http://schemas.openxmlformats.org/officeDocument/2006/relationships/slide" Target="slide15.xml"/><Relationship Id="rId16" Type="http://schemas.openxmlformats.org/officeDocument/2006/relationships/slide" Target="slide16.xml"/><Relationship Id="rId17" Type="http://schemas.openxmlformats.org/officeDocument/2006/relationships/slide" Target="slide1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4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4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3.xml"/><Relationship Id="rId3" Type="http://schemas.openxmlformats.org/officeDocument/2006/relationships/slide" Target="slide2.xml"/><Relationship Id="rId4" Type="http://schemas.openxmlformats.org/officeDocument/2006/relationships/slide" Target="slide15.xml"/><Relationship Id="rId5" Type="http://schemas.openxmlformats.org/officeDocument/2006/relationships/slide" Target="slide1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2.xml"/><Relationship Id="rId3" Type="http://schemas.openxmlformats.org/officeDocument/2006/relationships/slide" Target="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4.xml"/><Relationship Id="rId4" Type="http://schemas.openxmlformats.org/officeDocument/2006/relationships/slide" Target="slide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2.xml"/><Relationship Id="rId3" Type="http://schemas.openxmlformats.org/officeDocument/2006/relationships/slide" Target="slide4.xml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2B969168-07A6-18D1-6196-37729E4CBF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2" name="Presenter">
            <a:extLst>
              <a:ext uri="{FF2B5EF4-FFF2-40B4-BE49-F238E27FC236}">
                <a16:creationId xmlns:a16="http://schemas.microsoft.com/office/drawing/2014/main" id="{E369EDDE-3F24-65AC-C5A7-FEAA88E6E2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Nexus:html_header">
            <a:extLst>
              <a:ext uri="{FF2B5EF4-FFF2-40B4-BE49-F238E27FC236}">
                <a16:creationId xmlns:a16="http://schemas.microsoft.com/office/drawing/2014/main" id="{E7FA8ABC-BCFD-8F4D-EEF6-8BBA9B8C69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z="3200"/>
              <a:t>COPYOF CRUISE-2-25-268.821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ReferenceValues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3708400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m^2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1.225 kg/m^3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Enthalpy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J/kg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Pa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288.16 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m/s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1.7894e-05 kg/(m 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Ratio of Specific Heats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Yplus for Heat Tran. Coef.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CE05950C-BEC2-D166-B635-0E74C31F866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15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BB39B6EA-900A-988A-907B-40C56628F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942593D-2BC8-08B5-4A98-76372B9EA9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Reference Values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9D4F2939-18BE-E4C5-186C-CAB51F5199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33B5D49C-56BD-5C36-3247-7D44FC1A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Reference Values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6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SolverSetting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Equations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Numerics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Absolute Velocity Formulation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Pseudo Time Explicit Relaxation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Body Forces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Kinetic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Specific Dissipation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Explicit 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Explicit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B5FECF6-428E-D835-2627-4523324C4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AAD4C54-4822-4B9A-1BCB-11FBB60A7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C7D7BE66-DD6F-63B1-98A9-ED5D907AF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Solver Settings (1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25D3AE5-D035-6AD0-1180-87F21DC18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F696281E-40DC-7498-070B-5E21BE0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Solver Settings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1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,tree;A|i_name|eq|RunTableItem,Run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2966720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Number of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Number of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Case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18.92 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10.739 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AMG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5.807 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Virtual Current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2.53211 GB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Virtual Peak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2.96459 GB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Memory Per M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64.9929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7D4E5229-FFF5-992E-04A7-85E306BDC6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17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C6AB8E1-8EA1-32E6-7460-748237C41A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A9F57948-A9E7-80A3-6664-8AFC929F97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Run Information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FDFEF095-6F0D-3AFB-A36C-E6EE03CCEA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4B23AA27-1A00-4996-D120-2B6C90BB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Run Information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SolverStatusTableItem;&amp;rows=13&amp;cols=4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2595880"/>
        </p:xfrm>
        <a:graphic>
          <a:graphicData uri="http://schemas.openxmlformats.org/drawingml/2006/table">
            <a:tbl>
              <a:tblPr firstRow="1" bandRow="1" firstCol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Absolute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Convergence Status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continuity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0.0009480618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x-velocity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1.371986e-08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y-velocity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1.373659e-09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z-velocity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1.270165e-09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0.0001839818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omega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5.223136e-06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D12D6BE-533D-A290-BF38-79344B516E9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18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22F55DAC-D6FA-FED0-2C49-8C3A57326B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A87B8336-3E7D-F8EB-BB7F-93A450B6ED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Solution Status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8A573B82-C8C1-2774-CB33-F284699B27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2" y="927872"/>
            <a:ext cx="10972800" cy="6242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BBFE23C9-AE3B-8432-5C05-960A9776F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2"/>
            <a:ext cx="10972799" cy="747529"/>
          </a:xfrm>
        </p:spPr>
        <p:txBody>
          <a:bodyPr/>
          <a:lstStyle/>
          <a:p>
            <a:r>
              <a:rPr sz="3200"/>
              <a:t>Solution Status</a:t>
            </a:r>
            <a:endParaRPr lang="en-US" dirty="0"/>
          </a:p>
          <a:p>
            <a:r>
              <a:rPr sz="2400"/>
              <a:t>Iterations: 58</a:t>
            </a:r>
          </a:p>
        </p:txBody>
      </p:sp>
    </p:spTree>
    <p:extLst>
      <p:ext uri="{BB962C8B-B14F-4D97-AF65-F5344CB8AC3E}">
        <p14:creationId xmlns:p14="http://schemas.microsoft.com/office/powerpoint/2010/main" val="219017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ReportDefinitionsTreeItem;&amp;rows=13&amp;cols=3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r>
                        <a:t>lift_force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49140.69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drag_force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4369.057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9F2B33ED-A19A-827B-7D05-D2FB22EE3D0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20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60921038-1786-2C55-F7B6-2C87E299A7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F470453C-B566-F89B-053B-B70BCAB519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Report Definitions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55361083-EB71-0A5B-20C5-CDAF08B773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35A5C1EC-6E99-5173-62CA-0BB32A54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Report Definitions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0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Plots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Plots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7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413D48AD-F9DD-18CD-C3DC-B259C827B87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22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F209784A-F3AA-5E39-85FE-BAB61862C3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56386827-19C9-C90E-2A74-CF659FF72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t>Residuals</a:t>
            </a:r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75B744A1-1794-FBCA-3C49-2AD11C8C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Residuals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Plots</a:t>
            </a:r>
            <a:r>
              <a:t> / </a:t>
            </a:r>
            <a:r>
              <a:t>Report Plots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Report Plots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3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702D4484-6243-AA1B-FAF8-919C476E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4149989E-58F4-F17A-1ADF-819F895CBA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report plots</a:t>
            </a:r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99CB0BE2-3F89-51A3-733C-9674F4BA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drag_force-rplot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8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      Pressure Profile Multiplier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Direction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Normal to Boundary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Intensity and Viscosity Ratio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Turbulent Intensity [%]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Turbulent Viscosity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Pressure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 Pressure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Build artificial walls to prevent reverse flow?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Radial Equilibrium Pressure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Average Pressure Specification?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Specify targeted mass flow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walls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Stationary Wall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Boundary Conditions (2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exus:toc&amp;amp;lines=28">
            <a:extLst>
              <a:ext uri="{FF2B5EF4-FFF2-40B4-BE49-F238E27FC236}">
                <a16:creationId xmlns:a16="http://schemas.microsoft.com/office/drawing/2014/main" id="{5B0F6D94-062E-04B5-FA68-04D6CF3632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numCol="2"/>
          <a:lstStyle/>
          <a:p>
            <a:pPr/>
            <a:r>
              <a:rPr>
                <a:hlinkClick r:id="rId3" action="ppaction://hlinksldjump"/>
              </a:rPr>
              <a:t>Geometry and Mesh</a:t>
            </a:r>
            <a:endParaRPr lang="en-US" dirty="0"/>
          </a:p>
          <a:p>
            <a:pPr/>
            <a:r>
              <a:rPr>
                <a:hlinkClick r:id="rId4" action="ppaction://hlinksldjump"/>
              </a:rPr>
              <a:t>Simulation Setup</a:t>
            </a:r>
          </a:p>
          <a:p>
            <a:pPr lvl="1"/>
            <a:r>
              <a:rPr>
                <a:hlinkClick r:id="rId5" action="ppaction://hlinksldjump"/>
              </a:rPr>
              <a:t>Physics</a:t>
            </a:r>
          </a:p>
          <a:p>
            <a:pPr lvl="2"/>
            <a:r>
              <a:rPr>
                <a:hlinkClick r:id="rId6" action="ppaction://hlinksldjump"/>
              </a:rPr>
              <a:t>Models</a:t>
            </a:r>
          </a:p>
          <a:p>
            <a:pPr lvl="2"/>
            <a:r>
              <a:rPr>
                <a:hlinkClick r:id="rId7" action="ppaction://hlinksldjump"/>
              </a:rPr>
              <a:t>Material Properties</a:t>
            </a:r>
          </a:p>
          <a:p>
            <a:pPr lvl="2"/>
            <a:r>
              <a:rPr>
                <a:hlinkClick r:id="rId8" action="ppaction://hlinksldjump"/>
              </a:rPr>
              <a:t>Cell Zone Conditions</a:t>
            </a:r>
          </a:p>
          <a:p>
            <a:pPr lvl="2"/>
            <a:r>
              <a:rPr>
                <a:hlinkClick r:id="rId9" action="ppaction://hlinksldjump"/>
              </a:rPr>
              <a:t>Boundary Conditions</a:t>
            </a:r>
          </a:p>
          <a:p>
            <a:pPr lvl="2"/>
            <a:r>
              <a:rPr>
                <a:hlinkClick r:id="rId10" action="ppaction://hlinksldjump"/>
              </a:rPr>
              <a:t>Reference Values</a:t>
            </a:r>
          </a:p>
          <a:p>
            <a:pPr lvl="1"/>
            <a:r>
              <a:rPr>
                <a:hlinkClick r:id="rId11" action="ppaction://hlinksldjump"/>
              </a:rPr>
              <a:t>Solver Settings</a:t>
            </a:r>
          </a:p>
          <a:p>
            <a:pPr/>
            <a:r>
              <a:rPr>
                <a:hlinkClick r:id="rId12" action="ppaction://hlinksldjump"/>
              </a:rPr>
              <a:t>Run Information</a:t>
            </a:r>
          </a:p>
          <a:p>
            <a:pPr/>
            <a:r>
              <a:rPr>
                <a:hlinkClick r:id="rId13" action="ppaction://hlinksldjump"/>
              </a:rPr>
              <a:t>Solution Status</a:t>
            </a:r>
          </a:p>
          <a:p>
            <a:pPr/>
            <a:r>
              <a:rPr>
                <a:hlinkClick r:id="rId14" action="ppaction://hlinksldjump"/>
              </a:rPr>
              <a:t>Report Definitions</a:t>
            </a:r>
          </a:p>
          <a:p>
            <a:pPr/>
            <a:r>
              <a:rPr>
                <a:hlinkClick r:id="rId15" action="ppaction://hlinksldjump"/>
              </a:rPr>
              <a:t>Plots</a:t>
            </a:r>
          </a:p>
          <a:p>
            <a:pPr lvl="1"/>
            <a:r>
              <a:rPr>
                <a:hlinkClick r:id="rId16" action="ppaction://hlinksldjump"/>
              </a:rPr>
              <a:t>Residuals</a:t>
            </a:r>
          </a:p>
          <a:p>
            <a:pPr lvl="1"/>
            <a:r>
              <a:rPr>
                <a:hlinkClick r:id="rId17" action="ppaction://hlinksldjump"/>
              </a:rPr>
              <a:t>Report Plots</a:t>
            </a: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9109BF0-C254-4285-2184-C5FA6E9F03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Nexus:html_header">
            <a:extLst>
              <a:ext uri="{FF2B5EF4-FFF2-40B4-BE49-F238E27FC236}">
                <a16:creationId xmlns:a16="http://schemas.microsoft.com/office/drawing/2014/main" id="{CAF235EE-7880-782C-D627-81180C02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Table of Contents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2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3708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      Shear Boundary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 Slip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Surface Roughness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rough bc standard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Height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Stationary Wall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Shear Boundary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 Slip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Surface Roughness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rough bc standard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Height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Boundary Conditions (3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SolverSetting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Pressure-Velocity 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Coupled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Pseudo Time Method (Global Time Step)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Discretization 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 Upwind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Kinetic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 Upwind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Specific Dissipation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 Upwind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Solution Limits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Minimum Absolute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Maximum Absolute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5e+10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Minimum Static Temperature 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Maximum Static Temperature 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B5FECF6-428E-D835-2627-4523324C4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AAD4C54-4822-4B9A-1BCB-11FBB60A7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C7D7BE66-DD6F-63B1-98A9-ED5D907AF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Solver Settings (2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25D3AE5-D035-6AD0-1180-87F21DC18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F696281E-40DC-7498-070B-5E21BE0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Solver Settings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SolverSetting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Minimum Turb. Kinetic Energy [m^2/s^2]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1e-14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Minimum Spec. Dissipation Rate [s^-1]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1e-20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Maximum Turb. Viscosity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B5FECF6-428E-D835-2627-4523324C4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AAD4C54-4822-4B9A-1BCB-11FBB60A7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C7D7BE66-DD6F-63B1-98A9-ED5D907AF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Solver Settings (3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25D3AE5-D035-6AD0-1180-87F21DC18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F696281E-40DC-7498-070B-5E21BE0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Solver Settings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702D4484-6243-AA1B-FAF8-919C476E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4149989E-58F4-F17A-1ADF-819F895CBA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report plots</a:t>
            </a:r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99CB0BE2-3F89-51A3-733C-9674F4BA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lift_force-rplot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Geometry and Mesh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Geometry and Mesh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7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Simulation Setup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Simulation Setup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1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Physics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Physics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4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Models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Settings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Steady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Viscous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SST k-omega turbulence model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163766E6-D86C-8402-FF1A-86B4CC85F5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11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DB1FD212-8615-8499-2894-85FA61A519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7" name="Nexus:breadcrumbs">
            <a:extLst>
              <a:ext uri="{FF2B5EF4-FFF2-40B4-BE49-F238E27FC236}">
                <a16:creationId xmlns:a16="http://schemas.microsoft.com/office/drawing/2014/main" id="{FB05F6F5-35F3-4559-50CD-7200E3B325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Models</a:t>
            </a:r>
            <a:endParaRPr lang="en-US" dirty="0"/>
          </a:p>
        </p:txBody>
      </p:sp>
      <p:sp>
        <p:nvSpPr>
          <p:cNvPr id="8" name="Nexus:comments">
            <a:extLst>
              <a:ext uri="{FF2B5EF4-FFF2-40B4-BE49-F238E27FC236}">
                <a16:creationId xmlns:a16="http://schemas.microsoft.com/office/drawing/2014/main" id="{624D1C98-6F74-1EAF-0C78-F04E6DDE32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EC246425-3A42-46F6-2462-97EE1661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Models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7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Material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45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Fluid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1.225 kg/m^3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Cp (Specific Heat)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1006.43 J/(kg 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Thermal Conductivity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0.0242 W/(m 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1.7894e-05 kg/(m 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Molecular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28.966 kg/kmol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Solid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aluminum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2719 kg/m^3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Cp (Specific Heat)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871 J/(kg 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Thermal Conductivity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202.4 W/(m K)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E1EE0CA5-5BBC-526B-3CCA-83E6BFC8244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12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E0B99DE9-7326-CD6D-38C6-0D822856F6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A01B82FF-726C-A182-53DF-9C628AF6A8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Material Properties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80B3FC4F-F5A2-0F11-95DC-F6FBB79B88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C44F8980-8793-1979-26DE-6C26D834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Material Properties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4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Cell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Fluid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solid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Material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air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Specify source terms?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Specify fixed values?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Frame Motion?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Laminar zone?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Porous zone?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3D Fan Zone?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B91B9A75-6847-7E41-845C-65D34E4AFEF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13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342A25B6-524A-8598-5C74-D70FA3DA91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837E3960-7200-F9C1-E027-64D80F2AFC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Cell Zone Conditions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2B797919-E906-7712-2ED3-37DE3E033D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643A17EB-CD1C-E870-17B8-63E810EE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Cell Zone Conditions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1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Inlet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inlet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Velocity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Magnitude, Normal to Boundary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Reference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Absolute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Velocity Magnitude [m/s]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268.821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Supersonic/Initial Gauge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Intensity and Viscosity Ratio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Intensity [%]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Viscosity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Outlet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outlet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Reference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Absolute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Gauge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Boundary Conditions (1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2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Ansys - Slide Master">
  <a:themeElements>
    <a:clrScheme name="Custom 2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0070C0"/>
      </a:accent2>
      <a:accent3>
        <a:srgbClr val="00B050"/>
      </a:accent3>
      <a:accent4>
        <a:srgbClr val="FFB71B"/>
      </a:accent4>
      <a:accent5>
        <a:srgbClr val="FF0000"/>
      </a:accent5>
      <a:accent6>
        <a:srgbClr val="7030A0"/>
      </a:accent6>
      <a:hlink>
        <a:srgbClr val="000000"/>
      </a:hlink>
      <a:folHlink>
        <a:srgbClr val="00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Presentation 2021 Confidential (1)" id="{BCE29331-CD87-4C7F-9347-8FFC45714815}" vid="{9A4FE274-3FD9-4EEB-80C5-5F4C7627D6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22520</TotalTime>
  <Words>49</Words>
  <Application>Microsoft Office PowerPoint</Application>
  <PresentationFormat>Widescreen</PresentationFormat>
  <Paragraphs>49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Courier New</vt:lpstr>
      <vt:lpstr>Source Sans Pro</vt:lpstr>
      <vt:lpstr>Wingdings</vt:lpstr>
      <vt:lpstr>Ansys -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World!</dc:title>
  <dc:subject/>
  <dc:creator>Visesh Rajendraprasad</dc:creator>
  <cp:keywords/>
  <dc:description>generated using python-pptx</dc:description>
  <cp:lastModifiedBy>Chris Tevere</cp:lastModifiedBy>
  <cp:revision>164</cp:revision>
  <dcterms:created xsi:type="dcterms:W3CDTF">2013-01-27T09:14:16Z</dcterms:created>
  <dcterms:modified xsi:type="dcterms:W3CDTF">2023-10-15T19:11:07Z</dcterms:modified>
  <cp:category/>
</cp:coreProperties>
</file>