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15" r:id="rId4"/>
    <p:sldId id="340" r:id="rId6"/>
    <p:sldId id="342" r:id="rId10"/>
    <p:sldId id="343" r:id="rId11"/>
    <p:sldId id="270" r:id="rId12"/>
    <p:sldId id="308" r:id="rId13"/>
    <p:sldId id="309" r:id="rId14"/>
    <p:sldId id="310" r:id="rId15"/>
    <p:sldId id="346" r:id="rId3"/>
    <p:sldId id="347" r:id="rId5"/>
    <p:sldId id="274" r:id="rId16"/>
    <p:sldId id="311" r:id="rId17"/>
    <p:sldId id="348" r:id="rId7"/>
    <p:sldId id="349" r:id="rId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4.xml"/><Relationship Id="rId5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7.xml"/><Relationship Id="rId5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14" Type="http://schemas.openxmlformats.org/officeDocument/2006/relationships/slide" Target="slides/slide8.xml"/><Relationship Id="rId22" Type="http://schemas.openxmlformats.org/officeDocument/2006/relationships/slide" Target="slides/slide15.xml"/><Relationship Id="rId4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9.xml"/><Relationship Id="rId23" Type="http://schemas.openxmlformats.org/officeDocument/2006/relationships/slide" Target="slides/slide16.xml"/><Relationship Id="rId49" Type="http://schemas.openxmlformats.org/officeDocument/2006/relationships/handoutMaster" Target="handoutMasters/handoutMaster1.xml"/><Relationship Id="rId3" Type="http://schemas.openxmlformats.org/officeDocument/2006/relationships/slide" Target="slides/slide19.xml"/><Relationship Id="rId5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Relationship Id="rId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0.93393535</c:v>
                </c:pt>
                <c:pt idx="5">
                  <c:v>0.83884954</c:v>
                </c:pt>
                <c:pt idx="6">
                  <c:v>0.73668387</c:v>
                </c:pt>
                <c:pt idx="7">
                  <c:v>0.63507512</c:v>
                </c:pt>
                <c:pt idx="8">
                  <c:v>0.53931286</c:v>
                </c:pt>
                <c:pt idx="9">
                  <c:v>0.45268626</c:v>
                </c:pt>
                <c:pt idx="10">
                  <c:v>0.37475704</c:v>
                </c:pt>
                <c:pt idx="11">
                  <c:v>0.30685814</c:v>
                </c:pt>
                <c:pt idx="12">
                  <c:v>0.25143045</c:v>
                </c:pt>
                <c:pt idx="13">
                  <c:v>0.20386271</c:v>
                </c:pt>
                <c:pt idx="14">
                  <c:v>0.16446837</c:v>
                </c:pt>
                <c:pt idx="15">
                  <c:v>0.13293497</c:v>
                </c:pt>
                <c:pt idx="16">
                  <c:v>0.108801</c:v>
                </c:pt>
                <c:pt idx="17">
                  <c:v>0.090811698</c:v>
                </c:pt>
                <c:pt idx="18">
                  <c:v>0.078050725</c:v>
                </c:pt>
                <c:pt idx="19">
                  <c:v>0.072138291</c:v>
                </c:pt>
                <c:pt idx="20">
                  <c:v>0.072763455</c:v>
                </c:pt>
                <c:pt idx="21">
                  <c:v>0.079268753</c:v>
                </c:pt>
                <c:pt idx="22">
                  <c:v>0.089700022</c:v>
                </c:pt>
                <c:pt idx="23">
                  <c:v>0.10115978</c:v>
                </c:pt>
                <c:pt idx="24">
                  <c:v>0.11134108</c:v>
                </c:pt>
                <c:pt idx="25">
                  <c:v>0.11917926</c:v>
                </c:pt>
                <c:pt idx="26">
                  <c:v>0.12376305</c:v>
                </c:pt>
                <c:pt idx="27">
                  <c:v>0.12495379</c:v>
                </c:pt>
                <c:pt idx="28">
                  <c:v>0.12283428</c:v>
                </c:pt>
                <c:pt idx="29">
                  <c:v>0.11779969</c:v>
                </c:pt>
                <c:pt idx="30">
                  <c:v>0.11044977</c:v>
                </c:pt>
                <c:pt idx="31">
                  <c:v>0.10147121</c:v>
                </c:pt>
                <c:pt idx="32">
                  <c:v>0.091910127</c:v>
                </c:pt>
                <c:pt idx="33">
                  <c:v>0.082061095</c:v>
                </c:pt>
                <c:pt idx="34">
                  <c:v>0.072247911</c:v>
                </c:pt>
                <c:pt idx="35">
                  <c:v>0.062784298</c:v>
                </c:pt>
                <c:pt idx="36">
                  <c:v>0.053863138</c:v>
                </c:pt>
                <c:pt idx="37">
                  <c:v>0.045729058</c:v>
                </c:pt>
                <c:pt idx="38">
                  <c:v>0.03849434</c:v>
                </c:pt>
                <c:pt idx="39">
                  <c:v>0.032178524</c:v>
                </c:pt>
                <c:pt idx="40">
                  <c:v>0.0267322</c:v>
                </c:pt>
                <c:pt idx="41">
                  <c:v>0.022119827</c:v>
                </c:pt>
                <c:pt idx="42">
                  <c:v>0.018225008</c:v>
                </c:pt>
                <c:pt idx="43">
                  <c:v>0.014986287</c:v>
                </c:pt>
                <c:pt idx="44">
                  <c:v>0.012302008</c:v>
                </c:pt>
                <c:pt idx="45">
                  <c:v>0.010097485</c:v>
                </c:pt>
                <c:pt idx="46">
                  <c:v>0.0082935898</c:v>
                </c:pt>
                <c:pt idx="47">
                  <c:v>0.0068326946</c:v>
                </c:pt>
                <c:pt idx="48">
                  <c:v>0.0056527269</c:v>
                </c:pt>
                <c:pt idx="49">
                  <c:v>0.0047211143</c:v>
                </c:pt>
                <c:pt idx="50">
                  <c:v>0.0039760584</c:v>
                </c:pt>
                <c:pt idx="51">
                  <c:v>0.0033823774</c:v>
                </c:pt>
                <c:pt idx="52">
                  <c:v>0.0029051751</c:v>
                </c:pt>
                <c:pt idx="53">
                  <c:v>0.0025314983</c:v>
                </c:pt>
                <c:pt idx="54">
                  <c:v>0.0022288358</c:v>
                </c:pt>
                <c:pt idx="55">
                  <c:v>0.0019684993</c:v>
                </c:pt>
                <c:pt idx="56">
                  <c:v>0.001770939</c:v>
                </c:pt>
                <c:pt idx="57">
                  <c:v>0.0016119471</c:v>
                </c:pt>
                <c:pt idx="58">
                  <c:v>0.0014778588</c:v>
                </c:pt>
                <c:pt idx="59">
                  <c:v>0.0013665235</c:v>
                </c:pt>
                <c:pt idx="60">
                  <c:v>0.0012701063</c:v>
                </c:pt>
                <c:pt idx="61">
                  <c:v>0.0011882882</c:v>
                </c:pt>
                <c:pt idx="62">
                  <c:v>0.0011159122</c:v>
                </c:pt>
                <c:pt idx="63">
                  <c:v>0.001053339</c:v>
                </c:pt>
                <c:pt idx="64">
                  <c:v>0.0009965878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1.7989717e-05</c:v>
                </c:pt>
                <c:pt idx="1">
                  <c:v>1.6330403e-05</c:v>
                </c:pt>
                <c:pt idx="2">
                  <c:v>1.5210724e-05</c:v>
                </c:pt>
                <c:pt idx="3">
                  <c:v>1.3742384e-05</c:v>
                </c:pt>
                <c:pt idx="4">
                  <c:v>1.2108119e-05</c:v>
                </c:pt>
                <c:pt idx="5">
                  <c:v>1.0427379e-05</c:v>
                </c:pt>
                <c:pt idx="6">
                  <c:v>8.8060779e-06</c:v>
                </c:pt>
                <c:pt idx="7">
                  <c:v>7.3051461e-06</c:v>
                </c:pt>
                <c:pt idx="8">
                  <c:v>5.9971465e-06</c:v>
                </c:pt>
                <c:pt idx="9">
                  <c:v>4.8659926e-06</c:v>
                </c:pt>
                <c:pt idx="10">
                  <c:v>3.9277518e-06</c:v>
                </c:pt>
                <c:pt idx="11">
                  <c:v>3.1543852e-06</c:v>
                </c:pt>
                <c:pt idx="12">
                  <c:v>2.5409744e-06</c:v>
                </c:pt>
                <c:pt idx="13">
                  <c:v>2.046034e-06</c:v>
                </c:pt>
                <c:pt idx="14">
                  <c:v>1.6755467e-06</c:v>
                </c:pt>
                <c:pt idx="15">
                  <c:v>1.4092886e-06</c:v>
                </c:pt>
                <c:pt idx="16">
                  <c:v>1.2384775e-06</c:v>
                </c:pt>
                <c:pt idx="17">
                  <c:v>1.1534239e-06</c:v>
                </c:pt>
                <c:pt idx="18">
                  <c:v>1.1668265e-06</c:v>
                </c:pt>
                <c:pt idx="19">
                  <c:v>1.2782578e-06</c:v>
                </c:pt>
                <c:pt idx="20">
                  <c:v>1.474082e-06</c:v>
                </c:pt>
                <c:pt idx="21">
                  <c:v>1.7260398e-06</c:v>
                </c:pt>
                <c:pt idx="22">
                  <c:v>1.9777735e-06</c:v>
                </c:pt>
                <c:pt idx="23">
                  <c:v>2.1922743e-06</c:v>
                </c:pt>
                <c:pt idx="24">
                  <c:v>2.3474152e-06</c:v>
                </c:pt>
                <c:pt idx="25">
                  <c:v>2.4296222e-06</c:v>
                </c:pt>
                <c:pt idx="26">
                  <c:v>2.4363126e-06</c:v>
                </c:pt>
                <c:pt idx="27">
                  <c:v>2.3728799e-06</c:v>
                </c:pt>
                <c:pt idx="28">
                  <c:v>2.2506955e-06</c:v>
                </c:pt>
                <c:pt idx="29">
                  <c:v>2.0842989e-06</c:v>
                </c:pt>
                <c:pt idx="30">
                  <c:v>1.8893389e-06</c:v>
                </c:pt>
                <c:pt idx="31">
                  <c:v>1.6730677e-06</c:v>
                </c:pt>
                <c:pt idx="32">
                  <c:v>1.4613978e-06</c:v>
                </c:pt>
                <c:pt idx="33">
                  <c:v>1.2612128e-06</c:v>
                </c:pt>
                <c:pt idx="34">
                  <c:v>1.0762575e-06</c:v>
                </c:pt>
                <c:pt idx="35">
                  <c:v>9.0894979e-07</c:v>
                </c:pt>
                <c:pt idx="36">
                  <c:v>7.6071901e-07</c:v>
                </c:pt>
                <c:pt idx="37">
                  <c:v>6.3157755e-07</c:v>
                </c:pt>
                <c:pt idx="38">
                  <c:v>5.2101601e-07</c:v>
                </c:pt>
                <c:pt idx="39">
                  <c:v>4.2778706e-07</c:v>
                </c:pt>
                <c:pt idx="40">
                  <c:v>3.4999483e-07</c:v>
                </c:pt>
                <c:pt idx="41">
                  <c:v>2.8574506e-07</c:v>
                </c:pt>
                <c:pt idx="42">
                  <c:v>2.3325921e-07</c:v>
                </c:pt>
                <c:pt idx="43">
                  <c:v>1.9066703e-07</c:v>
                </c:pt>
                <c:pt idx="44">
                  <c:v>1.5645598e-07</c:v>
                </c:pt>
                <c:pt idx="45">
                  <c:v>1.2911174e-07</c:v>
                </c:pt>
                <c:pt idx="46">
                  <c:v>1.0736647e-07</c:v>
                </c:pt>
                <c:pt idx="47">
                  <c:v>9.0060573e-08</c:v>
                </c:pt>
                <c:pt idx="48">
                  <c:v>7.6364727e-08</c:v>
                </c:pt>
                <c:pt idx="49">
                  <c:v>6.5452764e-08</c:v>
                </c:pt>
                <c:pt idx="50">
                  <c:v>5.6805954e-08</c:v>
                </c:pt>
                <c:pt idx="51">
                  <c:v>4.9869118e-08</c:v>
                </c:pt>
                <c:pt idx="52">
                  <c:v>4.4328853e-08</c:v>
                </c:pt>
                <c:pt idx="53">
                  <c:v>3.9816874e-08</c:v>
                </c:pt>
                <c:pt idx="54">
                  <c:v>3.6164913e-08</c:v>
                </c:pt>
                <c:pt idx="55">
                  <c:v>3.3275551e-08</c:v>
                </c:pt>
                <c:pt idx="56">
                  <c:v>3.074752e-08</c:v>
                </c:pt>
                <c:pt idx="57">
                  <c:v>2.8509004e-08</c:v>
                </c:pt>
                <c:pt idx="58">
                  <c:v>2.6589417e-08</c:v>
                </c:pt>
                <c:pt idx="59">
                  <c:v>2.4872716e-08</c:v>
                </c:pt>
                <c:pt idx="60">
                  <c:v>2.339277e-08</c:v>
                </c:pt>
                <c:pt idx="61">
                  <c:v>2.2043598e-08</c:v>
                </c:pt>
                <c:pt idx="62">
                  <c:v>2.0868803e-08</c:v>
                </c:pt>
                <c:pt idx="63">
                  <c:v>1.9775974e-08</c:v>
                </c:pt>
                <c:pt idx="64">
                  <c:v>1.8818014e-08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3.1854975e-06</c:v>
                </c:pt>
                <c:pt idx="1">
                  <c:v>2.3394211e-06</c:v>
                </c:pt>
                <c:pt idx="2">
                  <c:v>1.8999385e-06</c:v>
                </c:pt>
                <c:pt idx="3">
                  <c:v>1.6968917e-06</c:v>
                </c:pt>
                <c:pt idx="4">
                  <c:v>1.6022652e-06</c:v>
                </c:pt>
                <c:pt idx="5">
                  <c:v>1.5121328e-06</c:v>
                </c:pt>
                <c:pt idx="6">
                  <c:v>1.394925e-06</c:v>
                </c:pt>
                <c:pt idx="7">
                  <c:v>1.2519877e-06</c:v>
                </c:pt>
                <c:pt idx="8">
                  <c:v>1.09643e-06</c:v>
                </c:pt>
                <c:pt idx="9">
                  <c:v>9.4851833e-07</c:v>
                </c:pt>
                <c:pt idx="10">
                  <c:v>8.0886472e-07</c:v>
                </c:pt>
                <c:pt idx="11">
                  <c:v>6.7723013e-07</c:v>
                </c:pt>
                <c:pt idx="12">
                  <c:v>5.578805e-07</c:v>
                </c:pt>
                <c:pt idx="13">
                  <c:v>4.5589609e-07</c:v>
                </c:pt>
                <c:pt idx="14">
                  <c:v>3.689989e-07</c:v>
                </c:pt>
                <c:pt idx="15">
                  <c:v>2.9806136e-07</c:v>
                </c:pt>
                <c:pt idx="16">
                  <c:v>2.4177634e-07</c:v>
                </c:pt>
                <c:pt idx="17">
                  <c:v>1.9909739e-07</c:v>
                </c:pt>
                <c:pt idx="18">
                  <c:v>1.6784193e-07</c:v>
                </c:pt>
                <c:pt idx="19">
                  <c:v>1.4787977e-07</c:v>
                </c:pt>
                <c:pt idx="20">
                  <c:v>1.377656e-07</c:v>
                </c:pt>
                <c:pt idx="21">
                  <c:v>1.3458999e-07</c:v>
                </c:pt>
                <c:pt idx="22">
                  <c:v>1.3502514e-07</c:v>
                </c:pt>
                <c:pt idx="23">
                  <c:v>1.394216e-07</c:v>
                </c:pt>
                <c:pt idx="24">
                  <c:v>1.4358755e-07</c:v>
                </c:pt>
                <c:pt idx="25">
                  <c:v>1.4846451e-07</c:v>
                </c:pt>
                <c:pt idx="26">
                  <c:v>1.5184723e-07</c:v>
                </c:pt>
                <c:pt idx="27">
                  <c:v>1.5315321e-07</c:v>
                </c:pt>
                <c:pt idx="28">
                  <c:v>1.5101428e-07</c:v>
                </c:pt>
                <c:pt idx="29">
                  <c:v>1.4555639e-07</c:v>
                </c:pt>
                <c:pt idx="30">
                  <c:v>1.3715025e-07</c:v>
                </c:pt>
                <c:pt idx="31">
                  <c:v>1.2894011e-07</c:v>
                </c:pt>
                <c:pt idx="32">
                  <c:v>1.1833216e-07</c:v>
                </c:pt>
                <c:pt idx="33">
                  <c:v>1.0595413e-07</c:v>
                </c:pt>
                <c:pt idx="34">
                  <c:v>9.2982269e-08</c:v>
                </c:pt>
                <c:pt idx="35">
                  <c:v>8.0227049e-08</c:v>
                </c:pt>
                <c:pt idx="36">
                  <c:v>6.8293125e-08</c:v>
                </c:pt>
                <c:pt idx="37">
                  <c:v>5.7533632e-08</c:v>
                </c:pt>
                <c:pt idx="38">
                  <c:v>4.7942323e-08</c:v>
                </c:pt>
                <c:pt idx="39">
                  <c:v>3.9567216e-08</c:v>
                </c:pt>
                <c:pt idx="40">
                  <c:v>3.2428592e-08</c:v>
                </c:pt>
                <c:pt idx="41">
                  <c:v>2.6434449e-08</c:v>
                </c:pt>
                <c:pt idx="42">
                  <c:v>2.1500753e-08</c:v>
                </c:pt>
                <c:pt idx="43">
                  <c:v>1.7442165e-08</c:v>
                </c:pt>
                <c:pt idx="44">
                  <c:v>1.4146372e-08</c:v>
                </c:pt>
                <c:pt idx="45">
                  <c:v>1.1486382e-08</c:v>
                </c:pt>
                <c:pt idx="46">
                  <c:v>9.3596087e-09</c:v>
                </c:pt>
                <c:pt idx="47">
                  <c:v>7.6623701e-09</c:v>
                </c:pt>
                <c:pt idx="48">
                  <c:v>6.314177e-09</c:v>
                </c:pt>
                <c:pt idx="49">
                  <c:v>5.2454049e-09</c:v>
                </c:pt>
                <c:pt idx="50">
                  <c:v>4.4069701e-09</c:v>
                </c:pt>
                <c:pt idx="51">
                  <c:v>3.7420557e-09</c:v>
                </c:pt>
                <c:pt idx="52">
                  <c:v>3.220295e-09</c:v>
                </c:pt>
                <c:pt idx="53">
                  <c:v>2.8016176e-09</c:v>
                </c:pt>
                <c:pt idx="54">
                  <c:v>2.4706463e-09</c:v>
                </c:pt>
                <c:pt idx="55">
                  <c:v>2.1511715e-09</c:v>
                </c:pt>
                <c:pt idx="56">
                  <c:v>1.9078477e-09</c:v>
                </c:pt>
                <c:pt idx="57">
                  <c:v>1.7126237e-09</c:v>
                </c:pt>
                <c:pt idx="58">
                  <c:v>1.5627227e-09</c:v>
                </c:pt>
                <c:pt idx="59">
                  <c:v>1.4375818e-09</c:v>
                </c:pt>
                <c:pt idx="60">
                  <c:v>1.3388116e-09</c:v>
                </c:pt>
                <c:pt idx="61">
                  <c:v>1.2515596e-09</c:v>
                </c:pt>
                <c:pt idx="62">
                  <c:v>1.181417e-09</c:v>
                </c:pt>
                <c:pt idx="63">
                  <c:v>1.1164146e-09</c:v>
                </c:pt>
                <c:pt idx="64">
                  <c:v>1.0631242e-09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0">
                  <c:v>1.3139796e-06</c:v>
                </c:pt>
                <c:pt idx="1">
                  <c:v>1.4278602e-06</c:v>
                </c:pt>
                <c:pt idx="2">
                  <c:v>1.4191715e-06</c:v>
                </c:pt>
                <c:pt idx="3">
                  <c:v>1.3917405e-06</c:v>
                </c:pt>
                <c:pt idx="4">
                  <c:v>1.3589405e-06</c:v>
                </c:pt>
                <c:pt idx="5">
                  <c:v>1.2856864e-06</c:v>
                </c:pt>
                <c:pt idx="6">
                  <c:v>1.1733853e-06</c:v>
                </c:pt>
                <c:pt idx="7">
                  <c:v>1.0443731e-06</c:v>
                </c:pt>
                <c:pt idx="8">
                  <c:v>9.1107801e-07</c:v>
                </c:pt>
                <c:pt idx="9">
                  <c:v>7.7967374e-07</c:v>
                </c:pt>
                <c:pt idx="10">
                  <c:v>6.5838751e-07</c:v>
                </c:pt>
                <c:pt idx="11">
                  <c:v>5.477371e-07</c:v>
                </c:pt>
                <c:pt idx="12">
                  <c:v>4.4896168e-07</c:v>
                </c:pt>
                <c:pt idx="13">
                  <c:v>3.6790587e-07</c:v>
                </c:pt>
                <c:pt idx="14">
                  <c:v>3.0021833e-07</c:v>
                </c:pt>
                <c:pt idx="15">
                  <c:v>2.4438291e-07</c:v>
                </c:pt>
                <c:pt idx="16">
                  <c:v>1.9865842e-07</c:v>
                </c:pt>
                <c:pt idx="17">
                  <c:v>1.6390521e-07</c:v>
                </c:pt>
                <c:pt idx="18">
                  <c:v>1.3937298e-07</c:v>
                </c:pt>
                <c:pt idx="19">
                  <c:v>1.2476231e-07</c:v>
                </c:pt>
                <c:pt idx="20">
                  <c:v>1.1880937e-07</c:v>
                </c:pt>
                <c:pt idx="21">
                  <c:v>1.1846503e-07</c:v>
                </c:pt>
                <c:pt idx="22">
                  <c:v>1.2186596e-07</c:v>
                </c:pt>
                <c:pt idx="23">
                  <c:v>1.2720595e-07</c:v>
                </c:pt>
                <c:pt idx="24">
                  <c:v>1.3372437e-07</c:v>
                </c:pt>
                <c:pt idx="25">
                  <c:v>1.4064026e-07</c:v>
                </c:pt>
                <c:pt idx="26">
                  <c:v>1.4544258e-07</c:v>
                </c:pt>
                <c:pt idx="27">
                  <c:v>1.473228e-07</c:v>
                </c:pt>
                <c:pt idx="28">
                  <c:v>1.4548437e-07</c:v>
                </c:pt>
                <c:pt idx="29">
                  <c:v>1.403036e-07</c:v>
                </c:pt>
                <c:pt idx="30">
                  <c:v>1.3222225e-07</c:v>
                </c:pt>
                <c:pt idx="31">
                  <c:v>1.2323071e-07</c:v>
                </c:pt>
                <c:pt idx="32">
                  <c:v>1.1199535e-07</c:v>
                </c:pt>
                <c:pt idx="33">
                  <c:v>9.9635584e-08</c:v>
                </c:pt>
                <c:pt idx="34">
                  <c:v>8.7045848e-08</c:v>
                </c:pt>
                <c:pt idx="35">
                  <c:v>7.4948218e-08</c:v>
                </c:pt>
                <c:pt idx="36">
                  <c:v>6.3742625e-08</c:v>
                </c:pt>
                <c:pt idx="37">
                  <c:v>5.3679361e-08</c:v>
                </c:pt>
                <c:pt idx="38">
                  <c:v>4.4801966e-08</c:v>
                </c:pt>
                <c:pt idx="39">
                  <c:v>3.7145008e-08</c:v>
                </c:pt>
                <c:pt idx="40">
                  <c:v>3.0629181e-08</c:v>
                </c:pt>
                <c:pt idx="41">
                  <c:v>2.5224012e-08</c:v>
                </c:pt>
                <c:pt idx="42">
                  <c:v>2.0735733e-08</c:v>
                </c:pt>
                <c:pt idx="43">
                  <c:v>1.6975342e-08</c:v>
                </c:pt>
                <c:pt idx="44">
                  <c:v>1.3945219e-08</c:v>
                </c:pt>
                <c:pt idx="45">
                  <c:v>1.150717e-08</c:v>
                </c:pt>
                <c:pt idx="46">
                  <c:v>9.5221348e-09</c:v>
                </c:pt>
                <c:pt idx="47">
                  <c:v>7.9495698e-09</c:v>
                </c:pt>
                <c:pt idx="48">
                  <c:v>6.6824105e-09</c:v>
                </c:pt>
                <c:pt idx="49">
                  <c:v>5.6755929e-09</c:v>
                </c:pt>
                <c:pt idx="50">
                  <c:v>4.865568e-09</c:v>
                </c:pt>
                <c:pt idx="51">
                  <c:v>4.199008e-09</c:v>
                </c:pt>
                <c:pt idx="52">
                  <c:v>3.6625979e-09</c:v>
                </c:pt>
                <c:pt idx="53">
                  <c:v>3.2356065e-09</c:v>
                </c:pt>
                <c:pt idx="54">
                  <c:v>2.8921188e-09</c:v>
                </c:pt>
                <c:pt idx="55">
                  <c:v>2.5818781e-09</c:v>
                </c:pt>
                <c:pt idx="56">
                  <c:v>2.3375317e-09</c:v>
                </c:pt>
                <c:pt idx="57">
                  <c:v>2.1392597e-09</c:v>
                </c:pt>
                <c:pt idx="58">
                  <c:v>1.9779813e-09</c:v>
                </c:pt>
                <c:pt idx="59">
                  <c:v>1.8434205e-09</c:v>
                </c:pt>
                <c:pt idx="60">
                  <c:v>1.7310792e-09</c:v>
                </c:pt>
                <c:pt idx="61">
                  <c:v>1.6318177e-09</c:v>
                </c:pt>
                <c:pt idx="62">
                  <c:v>1.5463054e-09</c:v>
                </c:pt>
                <c:pt idx="63">
                  <c:v>1.4675958e-09</c:v>
                </c:pt>
                <c:pt idx="64">
                  <c:v>1.3985427e-09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  <c:pt idx="0">
                  <c:v>0.99861276</c:v>
                </c:pt>
                <c:pt idx="1">
                  <c:v>0.9971414</c:v>
                </c:pt>
                <c:pt idx="2">
                  <c:v>0.99150172</c:v>
                </c:pt>
                <c:pt idx="3">
                  <c:v>0.96470475</c:v>
                </c:pt>
                <c:pt idx="4">
                  <c:v>0.83831324</c:v>
                </c:pt>
                <c:pt idx="5">
                  <c:v>0.56472347</c:v>
                </c:pt>
                <c:pt idx="6">
                  <c:v>0.29868162</c:v>
                </c:pt>
                <c:pt idx="7">
                  <c:v>0.21904571</c:v>
                </c:pt>
                <c:pt idx="8">
                  <c:v>0.17798495</c:v>
                </c:pt>
                <c:pt idx="9">
                  <c:v>0.1302695</c:v>
                </c:pt>
                <c:pt idx="10">
                  <c:v>0.098619135</c:v>
                </c:pt>
                <c:pt idx="11">
                  <c:v>0.080644403</c:v>
                </c:pt>
                <c:pt idx="12">
                  <c:v>0.073888612</c:v>
                </c:pt>
                <c:pt idx="13">
                  <c:v>0.068351044</c:v>
                </c:pt>
                <c:pt idx="14">
                  <c:v>0.06401185</c:v>
                </c:pt>
                <c:pt idx="15">
                  <c:v>0.059214727</c:v>
                </c:pt>
                <c:pt idx="16">
                  <c:v>0.055729277</c:v>
                </c:pt>
                <c:pt idx="17">
                  <c:v>0.052316409</c:v>
                </c:pt>
                <c:pt idx="18">
                  <c:v>0.048946785</c:v>
                </c:pt>
                <c:pt idx="19">
                  <c:v>0.044848454</c:v>
                </c:pt>
                <c:pt idx="20">
                  <c:v>0.040330202</c:v>
                </c:pt>
                <c:pt idx="21">
                  <c:v>0.035625161</c:v>
                </c:pt>
                <c:pt idx="22">
                  <c:v>0.031002933</c:v>
                </c:pt>
                <c:pt idx="23">
                  <c:v>0.026607517</c:v>
                </c:pt>
                <c:pt idx="24">
                  <c:v>0.022524248</c:v>
                </c:pt>
                <c:pt idx="25">
                  <c:v>0.01883945</c:v>
                </c:pt>
                <c:pt idx="26">
                  <c:v>0.015541847</c:v>
                </c:pt>
                <c:pt idx="27">
                  <c:v>0.012685503</c:v>
                </c:pt>
                <c:pt idx="28">
                  <c:v>0.010230797</c:v>
                </c:pt>
                <c:pt idx="29">
                  <c:v>0.0082017272</c:v>
                </c:pt>
                <c:pt idx="30">
                  <c:v>0.006528643</c:v>
                </c:pt>
                <c:pt idx="31">
                  <c:v>0.005206119</c:v>
                </c:pt>
                <c:pt idx="32">
                  <c:v>0.0041386269</c:v>
                </c:pt>
                <c:pt idx="33">
                  <c:v>0.0033169771</c:v>
                </c:pt>
                <c:pt idx="34">
                  <c:v>0.0026578008</c:v>
                </c:pt>
                <c:pt idx="35">
                  <c:v>0.0021589992</c:v>
                </c:pt>
                <c:pt idx="36">
                  <c:v>0.0017539173</c:v>
                </c:pt>
                <c:pt idx="37">
                  <c:v>0.0014529905</c:v>
                </c:pt>
                <c:pt idx="38">
                  <c:v>0.0012034019</c:v>
                </c:pt>
                <c:pt idx="39">
                  <c:v>0.0010204685</c:v>
                </c:pt>
                <c:pt idx="40">
                  <c:v>0.00086330007</c:v>
                </c:pt>
                <c:pt idx="41">
                  <c:v>0.00075051359</c:v>
                </c:pt>
                <c:pt idx="42">
                  <c:v>0.00064795504</c:v>
                </c:pt>
                <c:pt idx="43">
                  <c:v>0.00057642001</c:v>
                </c:pt>
                <c:pt idx="44">
                  <c:v>0.00050695839</c:v>
                </c:pt>
                <c:pt idx="45">
                  <c:v>0.00046065867</c:v>
                </c:pt>
                <c:pt idx="46">
                  <c:v>0.00041161683</c:v>
                </c:pt>
                <c:pt idx="47">
                  <c:v>0.00038069319</c:v>
                </c:pt>
                <c:pt idx="48">
                  <c:v>0.00034456132</c:v>
                </c:pt>
                <c:pt idx="49">
                  <c:v>0.00032349449</c:v>
                </c:pt>
                <c:pt idx="50">
                  <c:v>0.00029563107</c:v>
                </c:pt>
                <c:pt idx="51">
                  <c:v>0.00028087094</c:v>
                </c:pt>
                <c:pt idx="52">
                  <c:v>0.0002584972</c:v>
                </c:pt>
                <c:pt idx="53">
                  <c:v>0.00024796512</c:v>
                </c:pt>
                <c:pt idx="54">
                  <c:v>0.00022944348</c:v>
                </c:pt>
                <c:pt idx="55">
                  <c:v>0.00022197433</c:v>
                </c:pt>
                <c:pt idx="56">
                  <c:v>0.00020639669</c:v>
                </c:pt>
                <c:pt idx="57">
                  <c:v>0.00020105408</c:v>
                </c:pt>
                <c:pt idx="58">
                  <c:v>0.00018759298</c:v>
                </c:pt>
                <c:pt idx="59">
                  <c:v>0.00018379143</c:v>
                </c:pt>
                <c:pt idx="60">
                  <c:v>0.00017199843</c:v>
                </c:pt>
                <c:pt idx="61">
                  <c:v>0.0001693016</c:v>
                </c:pt>
                <c:pt idx="62">
                  <c:v>0.00015876053</c:v>
                </c:pt>
                <c:pt idx="63">
                  <c:v>0.00015688771</c:v>
                </c:pt>
                <c:pt idx="64">
                  <c:v>0.00014731852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0.4997077</c:v>
                </c:pt>
                <c:pt idx="1">
                  <c:v>0.49951763</c:v>
                </c:pt>
                <c:pt idx="2">
                  <c:v>0.49918288</c:v>
                </c:pt>
                <c:pt idx="3">
                  <c:v>0.49857722</c:v>
                </c:pt>
                <c:pt idx="4">
                  <c:v>0.49742846</c:v>
                </c:pt>
                <c:pt idx="5">
                  <c:v>0.49513552</c:v>
                </c:pt>
                <c:pt idx="6">
                  <c:v>0.49033173</c:v>
                </c:pt>
                <c:pt idx="7">
                  <c:v>0.47991019</c:v>
                </c:pt>
                <c:pt idx="8">
                  <c:v>0.45722291</c:v>
                </c:pt>
                <c:pt idx="9">
                  <c:v>0.41056272</c:v>
                </c:pt>
                <c:pt idx="10">
                  <c:v>0.32852451</c:v>
                </c:pt>
                <c:pt idx="11">
                  <c:v>0.21999846</c:v>
                </c:pt>
                <c:pt idx="12">
                  <c:v>0.12130797</c:v>
                </c:pt>
                <c:pt idx="13">
                  <c:v>0.057752744</c:v>
                </c:pt>
                <c:pt idx="14">
                  <c:v>0.0257948</c:v>
                </c:pt>
                <c:pt idx="15">
                  <c:v>0.011453614</c:v>
                </c:pt>
                <c:pt idx="16">
                  <c:v>0.0052449605</c:v>
                </c:pt>
                <c:pt idx="17">
                  <c:v>0.0025485645</c:v>
                </c:pt>
                <c:pt idx="18">
                  <c:v>0.0013458971</c:v>
                </c:pt>
                <c:pt idx="19">
                  <c:v>0.00078247126</c:v>
                </c:pt>
                <c:pt idx="20">
                  <c:v>0.00050092503</c:v>
                </c:pt>
                <c:pt idx="21">
                  <c:v>0.00034942477</c:v>
                </c:pt>
                <c:pt idx="22">
                  <c:v>0.00026034402</c:v>
                </c:pt>
                <c:pt idx="23">
                  <c:v>0.00020354226</c:v>
                </c:pt>
                <c:pt idx="24">
                  <c:v>0.00016493774</c:v>
                </c:pt>
                <c:pt idx="25">
                  <c:v>0.00013744975</c:v>
                </c:pt>
                <c:pt idx="26">
                  <c:v>0.00011707758</c:v>
                </c:pt>
                <c:pt idx="27">
                  <c:v>0.00010149027</c:v>
                </c:pt>
                <c:pt idx="28">
                  <c:v>8.9230664e-05</c:v>
                </c:pt>
                <c:pt idx="29">
                  <c:v>7.9349315e-05</c:v>
                </c:pt>
                <c:pt idx="30">
                  <c:v>7.1225812e-05</c:v>
                </c:pt>
                <c:pt idx="31">
                  <c:v>6.4433487e-05</c:v>
                </c:pt>
                <c:pt idx="32">
                  <c:v>5.8673927e-05</c:v>
                </c:pt>
                <c:pt idx="33">
                  <c:v>5.3715239e-05</c:v>
                </c:pt>
                <c:pt idx="34">
                  <c:v>4.940637e-05</c:v>
                </c:pt>
                <c:pt idx="35">
                  <c:v>4.5629331e-05</c:v>
                </c:pt>
                <c:pt idx="36">
                  <c:v>4.232348e-05</c:v>
                </c:pt>
                <c:pt idx="37">
                  <c:v>3.947117e-05</c:v>
                </c:pt>
                <c:pt idx="38">
                  <c:v>3.6896353e-05</c:v>
                </c:pt>
                <c:pt idx="39">
                  <c:v>3.4571734e-05</c:v>
                </c:pt>
                <c:pt idx="40">
                  <c:v>3.2465849e-05</c:v>
                </c:pt>
                <c:pt idx="41">
                  <c:v>3.0552373e-05</c:v>
                </c:pt>
                <c:pt idx="42">
                  <c:v>2.8810851e-05</c:v>
                </c:pt>
                <c:pt idx="43">
                  <c:v>2.7221652e-05</c:v>
                </c:pt>
                <c:pt idx="44">
                  <c:v>2.5793393e-05</c:v>
                </c:pt>
                <c:pt idx="45">
                  <c:v>2.4482081e-05</c:v>
                </c:pt>
                <c:pt idx="46">
                  <c:v>2.3267458e-05</c:v>
                </c:pt>
                <c:pt idx="47">
                  <c:v>2.2140314e-05</c:v>
                </c:pt>
                <c:pt idx="48">
                  <c:v>2.109397e-05</c:v>
                </c:pt>
                <c:pt idx="49">
                  <c:v>2.0122795e-05</c:v>
                </c:pt>
                <c:pt idx="50">
                  <c:v>1.922441e-05</c:v>
                </c:pt>
                <c:pt idx="51">
                  <c:v>1.8385077e-05</c:v>
                </c:pt>
                <c:pt idx="52">
                  <c:v>1.7600775e-05</c:v>
                </c:pt>
                <c:pt idx="53">
                  <c:v>1.6864986e-05</c:v>
                </c:pt>
                <c:pt idx="54">
                  <c:v>1.6172547e-05</c:v>
                </c:pt>
                <c:pt idx="55">
                  <c:v>1.5518492e-05</c:v>
                </c:pt>
                <c:pt idx="56">
                  <c:v>1.4901592e-05</c:v>
                </c:pt>
                <c:pt idx="57">
                  <c:v>1.4325906e-05</c:v>
                </c:pt>
                <c:pt idx="58">
                  <c:v>1.379358e-05</c:v>
                </c:pt>
                <c:pt idx="59">
                  <c:v>1.328987e-05</c:v>
                </c:pt>
                <c:pt idx="60">
                  <c:v>1.2807167e-05</c:v>
                </c:pt>
                <c:pt idx="61">
                  <c:v>1.2347016e-05</c:v>
                </c:pt>
                <c:pt idx="62">
                  <c:v>1.1909977e-05</c:v>
                </c:pt>
                <c:pt idx="63">
                  <c:v>1.1494064e-05</c:v>
                </c:pt>
                <c:pt idx="64">
                  <c:v>1.111328e-05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1927.293</c:v>
                </c:pt>
                <c:pt idx="1">
                  <c:v>2392.8265</c:v>
                </c:pt>
                <c:pt idx="2">
                  <c:v>2526.748</c:v>
                </c:pt>
                <c:pt idx="3">
                  <c:v>2411.2917</c:v>
                </c:pt>
                <c:pt idx="4">
                  <c:v>2218.108</c:v>
                </c:pt>
                <c:pt idx="5">
                  <c:v>2046.3482</c:v>
                </c:pt>
                <c:pt idx="6">
                  <c:v>1908.3239</c:v>
                </c:pt>
                <c:pt idx="7">
                  <c:v>1821.1743</c:v>
                </c:pt>
                <c:pt idx="8">
                  <c:v>1766.4336</c:v>
                </c:pt>
                <c:pt idx="9">
                  <c:v>1741.6138</c:v>
                </c:pt>
                <c:pt idx="10">
                  <c:v>1733.5996</c:v>
                </c:pt>
                <c:pt idx="11">
                  <c:v>1734.6212</c:v>
                </c:pt>
                <c:pt idx="12">
                  <c:v>1741.2671</c:v>
                </c:pt>
                <c:pt idx="13">
                  <c:v>1751.4909</c:v>
                </c:pt>
                <c:pt idx="14">
                  <c:v>1762.4295</c:v>
                </c:pt>
                <c:pt idx="15">
                  <c:v>1772.1331</c:v>
                </c:pt>
                <c:pt idx="16">
                  <c:v>1779.7203</c:v>
                </c:pt>
                <c:pt idx="17">
                  <c:v>1784.5976</c:v>
                </c:pt>
                <c:pt idx="18">
                  <c:v>1787.3879</c:v>
                </c:pt>
                <c:pt idx="19">
                  <c:v>1789.0135</c:v>
                </c:pt>
                <c:pt idx="20">
                  <c:v>1789.9538</c:v>
                </c:pt>
                <c:pt idx="21">
                  <c:v>1790.4506</c:v>
                </c:pt>
                <c:pt idx="22">
                  <c:v>1790.6732</c:v>
                </c:pt>
                <c:pt idx="23">
                  <c:v>1790.7387</c:v>
                </c:pt>
                <c:pt idx="24">
                  <c:v>1790.7212</c:v>
                </c:pt>
                <c:pt idx="25">
                  <c:v>1790.6637</c:v>
                </c:pt>
                <c:pt idx="26">
                  <c:v>1790.5922</c:v>
                </c:pt>
                <c:pt idx="27">
                  <c:v>1790.5208</c:v>
                </c:pt>
                <c:pt idx="28">
                  <c:v>1790.4577</c:v>
                </c:pt>
                <c:pt idx="29">
                  <c:v>1790.407</c:v>
                </c:pt>
                <c:pt idx="30">
                  <c:v>1790.3784</c:v>
                </c:pt>
                <c:pt idx="31">
                  <c:v>1790.3387</c:v>
                </c:pt>
                <c:pt idx="32">
                  <c:v>1790.312</c:v>
                </c:pt>
                <c:pt idx="33">
                  <c:v>1790.2997</c:v>
                </c:pt>
                <c:pt idx="34">
                  <c:v>1790.2993</c:v>
                </c:pt>
                <c:pt idx="35">
                  <c:v>1790.3067</c:v>
                </c:pt>
                <c:pt idx="36">
                  <c:v>1790.3175</c:v>
                </c:pt>
                <c:pt idx="37">
                  <c:v>1790.3286</c:v>
                </c:pt>
                <c:pt idx="38">
                  <c:v>1790.3379</c:v>
                </c:pt>
                <c:pt idx="39">
                  <c:v>1790.3446</c:v>
                </c:pt>
                <c:pt idx="40">
                  <c:v>1790.3487</c:v>
                </c:pt>
                <c:pt idx="41">
                  <c:v>1790.3507</c:v>
                </c:pt>
                <c:pt idx="42">
                  <c:v>1790.3513</c:v>
                </c:pt>
                <c:pt idx="43">
                  <c:v>1790.3512</c:v>
                </c:pt>
                <c:pt idx="44">
                  <c:v>1790.3509</c:v>
                </c:pt>
                <c:pt idx="45">
                  <c:v>1790.3507</c:v>
                </c:pt>
                <c:pt idx="46">
                  <c:v>1790.3507</c:v>
                </c:pt>
                <c:pt idx="47">
                  <c:v>1790.351</c:v>
                </c:pt>
                <c:pt idx="48">
                  <c:v>1790.3515</c:v>
                </c:pt>
                <c:pt idx="49">
                  <c:v>1790.3522</c:v>
                </c:pt>
                <c:pt idx="50">
                  <c:v>1790.3531</c:v>
                </c:pt>
                <c:pt idx="51">
                  <c:v>1790.354</c:v>
                </c:pt>
                <c:pt idx="52">
                  <c:v>1790.3549</c:v>
                </c:pt>
                <c:pt idx="53">
                  <c:v>1790.3558</c:v>
                </c:pt>
                <c:pt idx="54">
                  <c:v>1790.3564</c:v>
                </c:pt>
                <c:pt idx="55">
                  <c:v>1790.3571</c:v>
                </c:pt>
                <c:pt idx="56">
                  <c:v>1790.3577</c:v>
                </c:pt>
                <c:pt idx="57">
                  <c:v>1790.3582</c:v>
                </c:pt>
                <c:pt idx="58">
                  <c:v>1790.3587</c:v>
                </c:pt>
                <c:pt idx="59">
                  <c:v>1790.3591</c:v>
                </c:pt>
                <c:pt idx="60">
                  <c:v>1790.3595</c:v>
                </c:pt>
                <c:pt idx="61">
                  <c:v>1790.3599</c:v>
                </c:pt>
                <c:pt idx="62">
                  <c:v>1790.3602</c:v>
                </c:pt>
                <c:pt idx="63">
                  <c:v>1790.3605</c:v>
                </c:pt>
                <c:pt idx="64">
                  <c:v>1790.3608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4556.9088</c:v>
                </c:pt>
                <c:pt idx="1">
                  <c:v>8709.4842</c:v>
                </c:pt>
                <c:pt idx="2">
                  <c:v>11824.221</c:v>
                </c:pt>
                <c:pt idx="3">
                  <c:v>14132.856</c:v>
                </c:pt>
                <c:pt idx="4">
                  <c:v>15784.495</c:v>
                </c:pt>
                <c:pt idx="5">
                  <c:v>16945.108</c:v>
                </c:pt>
                <c:pt idx="6">
                  <c:v>17760.414</c:v>
                </c:pt>
                <c:pt idx="7">
                  <c:v>18335.168</c:v>
                </c:pt>
                <c:pt idx="8">
                  <c:v>18744.101</c:v>
                </c:pt>
                <c:pt idx="9">
                  <c:v>19035.358</c:v>
                </c:pt>
                <c:pt idx="10">
                  <c:v>19241.635</c:v>
                </c:pt>
                <c:pt idx="11">
                  <c:v>19360.015</c:v>
                </c:pt>
                <c:pt idx="12">
                  <c:v>19446.59</c:v>
                </c:pt>
                <c:pt idx="13">
                  <c:v>19512.191</c:v>
                </c:pt>
                <c:pt idx="14">
                  <c:v>19559.131</c:v>
                </c:pt>
                <c:pt idx="15">
                  <c:v>19592.179</c:v>
                </c:pt>
                <c:pt idx="16">
                  <c:v>19614.013</c:v>
                </c:pt>
                <c:pt idx="17">
                  <c:v>19629.957</c:v>
                </c:pt>
                <c:pt idx="18">
                  <c:v>19637.856</c:v>
                </c:pt>
                <c:pt idx="19">
                  <c:v>19641.116</c:v>
                </c:pt>
                <c:pt idx="20">
                  <c:v>19642.311</c:v>
                </c:pt>
                <c:pt idx="21">
                  <c:v>19642.568</c:v>
                </c:pt>
                <c:pt idx="22">
                  <c:v>19642.663</c:v>
                </c:pt>
                <c:pt idx="23">
                  <c:v>19642.874</c:v>
                </c:pt>
                <c:pt idx="24">
                  <c:v>19643.307</c:v>
                </c:pt>
                <c:pt idx="25">
                  <c:v>19643.908</c:v>
                </c:pt>
                <c:pt idx="26">
                  <c:v>19644.606</c:v>
                </c:pt>
                <c:pt idx="27">
                  <c:v>19645.319</c:v>
                </c:pt>
                <c:pt idx="28">
                  <c:v>19645.995</c:v>
                </c:pt>
                <c:pt idx="29">
                  <c:v>19646.594</c:v>
                </c:pt>
                <c:pt idx="30">
                  <c:v>19647.023</c:v>
                </c:pt>
                <c:pt idx="31">
                  <c:v>19647.355</c:v>
                </c:pt>
                <c:pt idx="32">
                  <c:v>19647.629</c:v>
                </c:pt>
                <c:pt idx="33">
                  <c:v>19647.859</c:v>
                </c:pt>
                <c:pt idx="34">
                  <c:v>19648.051</c:v>
                </c:pt>
                <c:pt idx="35">
                  <c:v>19648.212</c:v>
                </c:pt>
                <c:pt idx="36">
                  <c:v>19648.346</c:v>
                </c:pt>
                <c:pt idx="37">
                  <c:v>19648.454</c:v>
                </c:pt>
                <c:pt idx="38">
                  <c:v>19648.541</c:v>
                </c:pt>
                <c:pt idx="39">
                  <c:v>19648.609</c:v>
                </c:pt>
                <c:pt idx="40">
                  <c:v>19648.662</c:v>
                </c:pt>
                <c:pt idx="41">
                  <c:v>19648.704</c:v>
                </c:pt>
                <c:pt idx="42">
                  <c:v>19648.737</c:v>
                </c:pt>
                <c:pt idx="43">
                  <c:v>19648.763</c:v>
                </c:pt>
                <c:pt idx="44">
                  <c:v>19648.786</c:v>
                </c:pt>
                <c:pt idx="45">
                  <c:v>19648.806</c:v>
                </c:pt>
                <c:pt idx="46">
                  <c:v>19648.825</c:v>
                </c:pt>
                <c:pt idx="47">
                  <c:v>19648.842</c:v>
                </c:pt>
                <c:pt idx="48">
                  <c:v>19648.86</c:v>
                </c:pt>
                <c:pt idx="49">
                  <c:v>19648.877</c:v>
                </c:pt>
                <c:pt idx="50">
                  <c:v>19648.895</c:v>
                </c:pt>
                <c:pt idx="51">
                  <c:v>19648.911</c:v>
                </c:pt>
                <c:pt idx="52">
                  <c:v>19648.928</c:v>
                </c:pt>
                <c:pt idx="53">
                  <c:v>19648.943</c:v>
                </c:pt>
                <c:pt idx="54">
                  <c:v>19648.959</c:v>
                </c:pt>
                <c:pt idx="55">
                  <c:v>19648.975</c:v>
                </c:pt>
                <c:pt idx="56">
                  <c:v>19648.99</c:v>
                </c:pt>
                <c:pt idx="57">
                  <c:v>19649.004</c:v>
                </c:pt>
                <c:pt idx="58">
                  <c:v>19649.018</c:v>
                </c:pt>
                <c:pt idx="59">
                  <c:v>19649.031</c:v>
                </c:pt>
                <c:pt idx="60">
                  <c:v>19649.044</c:v>
                </c:pt>
                <c:pt idx="61">
                  <c:v>19649.057</c:v>
                </c:pt>
                <c:pt idx="62">
                  <c:v>19649.069</c:v>
                </c:pt>
                <c:pt idx="63">
                  <c:v>19649.082</c:v>
                </c:pt>
                <c:pt idx="64">
                  <c:v>19649.094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3.xml"/><Relationship Id="rId14" Type="http://schemas.openxmlformats.org/officeDocument/2006/relationships/slide" Target="slide14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7" Type="http://schemas.openxmlformats.org/officeDocument/2006/relationships/slide" Target="slide1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COPYOF DESCENT-4-35-170.145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19.191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12.335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6.974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2.51395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2.94292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65.3601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0.0009965878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1.881801e-08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1.063124e-09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1.398543e-09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0.0001473185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1.111328e-05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65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19649.09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1790.361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Geometry and Mesh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Simulation Setup</a:t>
            </a:r>
          </a:p>
          <a:p>
            <a:pPr lvl="1"/>
            <a:r>
              <a:rPr>
                <a:hlinkClick r:id="rId5" action="ppaction://hlinksldjump"/>
              </a:rPr>
              <a:t>Physics</a:t>
            </a:r>
          </a:p>
          <a:p>
            <a:pPr lvl="2"/>
            <a:r>
              <a:rPr>
                <a:hlinkClick r:id="rId6" action="ppaction://hlinksldjump"/>
              </a:rPr>
              <a:t>Models</a:t>
            </a:r>
          </a:p>
          <a:p>
            <a:pPr lvl="2"/>
            <a:r>
              <a:rPr>
                <a:hlinkClick r:id="rId7" action="ppaction://hlinksldjump"/>
              </a:rPr>
              <a:t>Material Properties</a:t>
            </a:r>
          </a:p>
          <a:p>
            <a:pPr lvl="2"/>
            <a:r>
              <a:rPr>
                <a:hlinkClick r:id="rId8" action="ppaction://hlinksldjump"/>
              </a:rPr>
              <a:t>Cell Zone Conditions</a:t>
            </a:r>
          </a:p>
          <a:p>
            <a:pPr lvl="2"/>
            <a:r>
              <a:rPr>
                <a:hlinkClick r:id="rId9" action="ppaction://hlinksldjump"/>
              </a:rPr>
              <a:t>Boundary Conditions</a:t>
            </a:r>
          </a:p>
          <a:p>
            <a:pPr lvl="2"/>
            <a:r>
              <a:rPr>
                <a:hlinkClick r:id="rId10" action="ppaction://hlinksldjump"/>
              </a:rPr>
              <a:t>Reference Values</a:t>
            </a:r>
          </a:p>
          <a:p>
            <a:pPr lvl="1"/>
            <a:r>
              <a:rPr>
                <a:hlinkClick r:id="rId11" action="ppaction://hlinksldjump"/>
              </a:rPr>
              <a:t>Solver Settings</a:t>
            </a:r>
          </a:p>
          <a:p>
            <a:pPr/>
            <a:r>
              <a:rPr>
                <a:hlinkClick r:id="rId12" action="ppaction://hlinksldjump"/>
              </a:rPr>
              <a:t>Run Information</a:t>
            </a:r>
          </a:p>
          <a:p>
            <a:pPr/>
            <a:r>
              <a:rPr>
                <a:hlinkClick r:id="rId13" action="ppaction://hlinksldjump"/>
              </a:rPr>
              <a:t>Solution Status</a:t>
            </a:r>
          </a:p>
          <a:p>
            <a:pPr/>
            <a:r>
              <a:rPr>
                <a:hlinkClick r:id="rId14" action="ppaction://hlinksldjump"/>
              </a:rPr>
              <a:t>Report Definitions</a:t>
            </a:r>
          </a:p>
          <a:p>
            <a:pPr/>
            <a:r>
              <a:rPr>
                <a:hlinkClick r:id="rId15" action="ppaction://hlinksldjump"/>
              </a:rPr>
              <a:t>Plots</a:t>
            </a:r>
          </a:p>
          <a:p>
            <a:pPr lvl="1"/>
            <a:r>
              <a:rPr>
                <a:hlinkClick r:id="rId16" action="ppaction://hlinksldjump"/>
              </a:rPr>
              <a:t>Residuals</a:t>
            </a:r>
          </a:p>
          <a:p>
            <a:pPr lvl="1"/>
            <a:r>
              <a:rPr>
                <a:hlinkClick r:id="rId17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170.145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