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41" r:id="rId2"/>
    <p:sldId id="315" r:id="rId4"/>
    <p:sldId id="340" r:id="rId6"/>
    <p:sldId id="342" r:id="rId10"/>
    <p:sldId id="343" r:id="rId11"/>
    <p:sldId id="270" r:id="rId12"/>
    <p:sldId id="308" r:id="rId13"/>
    <p:sldId id="309" r:id="rId14"/>
    <p:sldId id="310" r:id="rId15"/>
    <p:sldId id="346" r:id="rId3"/>
    <p:sldId id="347" r:id="rId5"/>
    <p:sldId id="274" r:id="rId16"/>
    <p:sldId id="311" r:id="rId17"/>
    <p:sldId id="348" r:id="rId7"/>
    <p:sldId id="349" r:id="rId8"/>
    <p:sldId id="276" r:id="rId18"/>
    <p:sldId id="278" r:id="rId19"/>
    <p:sldId id="313" r:id="rId21"/>
    <p:sldId id="344" r:id="rId22"/>
    <p:sldId id="281" r:id="rId23"/>
    <p:sldId id="345" r:id="rId24"/>
    <p:sldId id="322" r:id="rId25"/>
    <p:sldId id="35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6389" autoAdjust="0"/>
  </p:normalViewPr>
  <p:slideViewPr>
    <p:cSldViewPr snapToGrid="0" snapToObjects="1">
      <p:cViewPr varScale="1">
        <p:scale>
          <a:sx n="80" d="100"/>
          <a:sy n="80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4.xml"/><Relationship Id="rId50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slide" Target="slides/slide17.xml"/><Relationship Id="rId5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14" Type="http://schemas.openxmlformats.org/officeDocument/2006/relationships/slide" Target="slides/slide8.xml"/><Relationship Id="rId22" Type="http://schemas.openxmlformats.org/officeDocument/2006/relationships/slide" Target="slides/slide15.xml"/><Relationship Id="rId48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9.xml"/><Relationship Id="rId23" Type="http://schemas.openxmlformats.org/officeDocument/2006/relationships/slide" Target="slides/slide16.xml"/><Relationship Id="rId49" Type="http://schemas.openxmlformats.org/officeDocument/2006/relationships/handoutMaster" Target="handoutMasters/handoutMaster1.xml"/><Relationship Id="rId3" Type="http://schemas.openxmlformats.org/officeDocument/2006/relationships/slide" Target="slides/slide19.xml"/><Relationship Id="rId5" Type="http://schemas.openxmlformats.org/officeDocument/2006/relationships/slide" Target="slides/slide20.xml"/><Relationship Id="rId7" Type="http://schemas.openxmlformats.org/officeDocument/2006/relationships/slide" Target="slides/slide21.xml"/><Relationship Id="rId8" Type="http://schemas.openxmlformats.org/officeDocument/2006/relationships/slide" Target="slides/slide22.xml"/><Relationship Id="rId9" Type="http://schemas.openxmlformats.org/officeDocument/2006/relationships/slide" Target="slides/slide2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Residuals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cat>
            <c:numRef>
              <c:f>Sheet1!$A$2:$A$56</c:f>
              <c:numCache>
                <c:formatCode>General</c:formatCode>
                <c:ptCount val="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</c:numCache>
            </c:numRef>
          </c:cat>
          <c:val>
            <c:numRef>
              <c:f>Sheet1!$B$2:$B$56</c:f>
              <c:numCache>
                <c:formatCode>General</c:formatCode>
                <c:ptCount val="5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0.93696109</c:v>
                </c:pt>
                <c:pt idx="5">
                  <c:v>0.84589989</c:v>
                </c:pt>
                <c:pt idx="6">
                  <c:v>0.74327509</c:v>
                </c:pt>
                <c:pt idx="7">
                  <c:v>0.64198786</c:v>
                </c:pt>
                <c:pt idx="8">
                  <c:v>0.54569908</c:v>
                </c:pt>
                <c:pt idx="9">
                  <c:v>0.45818516</c:v>
                </c:pt>
                <c:pt idx="10">
                  <c:v>0.38158099</c:v>
                </c:pt>
                <c:pt idx="11">
                  <c:v>0.31612521</c:v>
                </c:pt>
                <c:pt idx="12">
                  <c:v>0.2595818</c:v>
                </c:pt>
                <c:pt idx="13">
                  <c:v>0.21303869</c:v>
                </c:pt>
                <c:pt idx="14">
                  <c:v>0.17462659</c:v>
                </c:pt>
                <c:pt idx="15">
                  <c:v>0.14456337</c:v>
                </c:pt>
                <c:pt idx="16">
                  <c:v>0.12237923</c:v>
                </c:pt>
                <c:pt idx="17">
                  <c:v>0.10833741</c:v>
                </c:pt>
                <c:pt idx="18">
                  <c:v>0.10276474</c:v>
                </c:pt>
                <c:pt idx="19">
                  <c:v>0.10374312</c:v>
                </c:pt>
                <c:pt idx="20">
                  <c:v>0.10966068</c:v>
                </c:pt>
                <c:pt idx="21">
                  <c:v>0.11800278</c:v>
                </c:pt>
                <c:pt idx="22">
                  <c:v>0.1262817</c:v>
                </c:pt>
                <c:pt idx="23">
                  <c:v>0.13289311</c:v>
                </c:pt>
                <c:pt idx="24">
                  <c:v>0.13675637</c:v>
                </c:pt>
                <c:pt idx="25">
                  <c:v>0.13711784</c:v>
                </c:pt>
                <c:pt idx="26">
                  <c:v>0.13424919</c:v>
                </c:pt>
                <c:pt idx="27">
                  <c:v>0.12857804</c:v>
                </c:pt>
                <c:pt idx="28">
                  <c:v>0.12063019</c:v>
                </c:pt>
                <c:pt idx="29">
                  <c:v>0.11062169</c:v>
                </c:pt>
                <c:pt idx="30">
                  <c:v>0.1000129</c:v>
                </c:pt>
                <c:pt idx="31">
                  <c:v>0.089187722</c:v>
                </c:pt>
                <c:pt idx="32">
                  <c:v>0.078455315</c:v>
                </c:pt>
                <c:pt idx="33">
                  <c:v>0.068162892</c:v>
                </c:pt>
                <c:pt idx="34">
                  <c:v>0.058460202</c:v>
                </c:pt>
                <c:pt idx="35">
                  <c:v>0.049565129</c:v>
                </c:pt>
                <c:pt idx="36">
                  <c:v>0.041574192</c:v>
                </c:pt>
                <c:pt idx="37">
                  <c:v>0.034537538</c:v>
                </c:pt>
                <c:pt idx="38">
                  <c:v>0.028388428</c:v>
                </c:pt>
                <c:pt idx="39">
                  <c:v>0.023162934</c:v>
                </c:pt>
                <c:pt idx="40">
                  <c:v>0.018770677</c:v>
                </c:pt>
                <c:pt idx="41">
                  <c:v>0.01511074</c:v>
                </c:pt>
                <c:pt idx="42">
                  <c:v>0.012116102</c:v>
                </c:pt>
                <c:pt idx="43">
                  <c:v>0.0096672731</c:v>
                </c:pt>
                <c:pt idx="44">
                  <c:v>0.0076808615</c:v>
                </c:pt>
                <c:pt idx="45">
                  <c:v>0.0060843565</c:v>
                </c:pt>
                <c:pt idx="46">
                  <c:v>0.0048192444</c:v>
                </c:pt>
                <c:pt idx="47">
                  <c:v>0.0038162335</c:v>
                </c:pt>
                <c:pt idx="48">
                  <c:v>0.0030267098</c:v>
                </c:pt>
                <c:pt idx="49">
                  <c:v>0.0024056007</c:v>
                </c:pt>
                <c:pt idx="50">
                  <c:v>0.0019215779</c:v>
                </c:pt>
                <c:pt idx="51">
                  <c:v>0.0015422591</c:v>
                </c:pt>
                <c:pt idx="52">
                  <c:v>0.0012482255</c:v>
                </c:pt>
                <c:pt idx="53">
                  <c:v>0.0010179546</c:v>
                </c:pt>
                <c:pt idx="54">
                  <c:v>0.00083847224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x-velocity</c:v>
                </c:pt>
              </c:strCache>
            </c:strRef>
          </c:tx>
          <c:cat>
            <c:numRef>
              <c:f>Sheet1!$A$2:$A$56</c:f>
              <c:numCache>
                <c:formatCode>General</c:formatCode>
                <c:ptCount val="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</c:numCache>
            </c:numRef>
          </c:cat>
          <c:val>
            <c:numRef>
              <c:f>Sheet1!$C$2:$C$56</c:f>
              <c:numCache>
                <c:formatCode>General</c:formatCode>
                <c:ptCount val="55"/>
                <c:pt idx="0">
                  <c:v>1.895011e-05</c:v>
                </c:pt>
                <c:pt idx="1">
                  <c:v>1.7348352e-05</c:v>
                </c:pt>
                <c:pt idx="2">
                  <c:v>1.6220419e-05</c:v>
                </c:pt>
                <c:pt idx="3">
                  <c:v>1.4741628e-05</c:v>
                </c:pt>
                <c:pt idx="4">
                  <c:v>1.30628e-05</c:v>
                </c:pt>
                <c:pt idx="5">
                  <c:v>1.1305303e-05</c:v>
                </c:pt>
                <c:pt idx="6">
                  <c:v>9.602909e-06</c:v>
                </c:pt>
                <c:pt idx="7">
                  <c:v>8.0145607e-06</c:v>
                </c:pt>
                <c:pt idx="8">
                  <c:v>6.6159197e-06</c:v>
                </c:pt>
                <c:pt idx="9">
                  <c:v>5.4139792e-06</c:v>
                </c:pt>
                <c:pt idx="10">
                  <c:v>4.4368732e-06</c:v>
                </c:pt>
                <c:pt idx="11">
                  <c:v>3.618201e-06</c:v>
                </c:pt>
                <c:pt idx="12">
                  <c:v>2.9688477e-06</c:v>
                </c:pt>
                <c:pt idx="13">
                  <c:v>2.4715366e-06</c:v>
                </c:pt>
                <c:pt idx="14">
                  <c:v>2.120315e-06</c:v>
                </c:pt>
                <c:pt idx="15">
                  <c:v>1.9048256e-06</c:v>
                </c:pt>
                <c:pt idx="16">
                  <c:v>1.8138254e-06</c:v>
                </c:pt>
                <c:pt idx="17">
                  <c:v>1.8436429e-06</c:v>
                </c:pt>
                <c:pt idx="18">
                  <c:v>1.9752884e-06</c:v>
                </c:pt>
                <c:pt idx="19">
                  <c:v>2.1834769e-06</c:v>
                </c:pt>
                <c:pt idx="20">
                  <c:v>2.4122304e-06</c:v>
                </c:pt>
                <c:pt idx="21">
                  <c:v>2.6134245e-06</c:v>
                </c:pt>
                <c:pt idx="22">
                  <c:v>2.7568016e-06</c:v>
                </c:pt>
                <c:pt idx="23">
                  <c:v>2.8256078e-06</c:v>
                </c:pt>
                <c:pt idx="24">
                  <c:v>2.8140861e-06</c:v>
                </c:pt>
                <c:pt idx="25">
                  <c:v>2.7258198e-06</c:v>
                </c:pt>
                <c:pt idx="26">
                  <c:v>2.5739872e-06</c:v>
                </c:pt>
                <c:pt idx="27">
                  <c:v>2.3744566e-06</c:v>
                </c:pt>
                <c:pt idx="28">
                  <c:v>2.1447447e-06</c:v>
                </c:pt>
                <c:pt idx="29">
                  <c:v>1.8912951e-06</c:v>
                </c:pt>
                <c:pt idx="30">
                  <c:v>1.6467962e-06</c:v>
                </c:pt>
                <c:pt idx="31">
                  <c:v>1.4159064e-06</c:v>
                </c:pt>
                <c:pt idx="32">
                  <c:v>1.2026937e-06</c:v>
                </c:pt>
                <c:pt idx="33">
                  <c:v>1.009961e-06</c:v>
                </c:pt>
                <c:pt idx="34">
                  <c:v>8.3903479e-07</c:v>
                </c:pt>
                <c:pt idx="35">
                  <c:v>6.900651e-07</c:v>
                </c:pt>
                <c:pt idx="36">
                  <c:v>5.6249195e-07</c:v>
                </c:pt>
                <c:pt idx="37">
                  <c:v>4.5471821e-07</c:v>
                </c:pt>
                <c:pt idx="38">
                  <c:v>3.6487166e-07</c:v>
                </c:pt>
                <c:pt idx="39">
                  <c:v>2.9099373e-07</c:v>
                </c:pt>
                <c:pt idx="40">
                  <c:v>2.3085377e-07</c:v>
                </c:pt>
                <c:pt idx="41">
                  <c:v>1.8232255e-07</c:v>
                </c:pt>
                <c:pt idx="42">
                  <c:v>1.4359866e-07</c:v>
                </c:pt>
                <c:pt idx="43">
                  <c:v>1.1294436e-07</c:v>
                </c:pt>
                <c:pt idx="44">
                  <c:v>8.8818683e-08</c:v>
                </c:pt>
                <c:pt idx="45">
                  <c:v>6.9921095e-08</c:v>
                </c:pt>
                <c:pt idx="46">
                  <c:v>5.5137389e-08</c:v>
                </c:pt>
                <c:pt idx="47">
                  <c:v>4.3659226e-08</c:v>
                </c:pt>
                <c:pt idx="48">
                  <c:v>3.4735609e-08</c:v>
                </c:pt>
                <c:pt idx="49">
                  <c:v>2.7851121e-08</c:v>
                </c:pt>
                <c:pt idx="50">
                  <c:v>2.2517441e-08</c:v>
                </c:pt>
                <c:pt idx="51">
                  <c:v>1.8406995e-08</c:v>
                </c:pt>
                <c:pt idx="52">
                  <c:v>1.5209706e-08</c:v>
                </c:pt>
                <c:pt idx="53">
                  <c:v>1.2739948e-08</c:v>
                </c:pt>
                <c:pt idx="54">
                  <c:v>1.0811056e-08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y-velocity</c:v>
                </c:pt>
              </c:strCache>
            </c:strRef>
          </c:tx>
          <c:cat>
            <c:numRef>
              <c:f>Sheet1!$A$2:$A$56</c:f>
              <c:numCache>
                <c:formatCode>General</c:formatCode>
                <c:ptCount val="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</c:numCache>
            </c:numRef>
          </c:cat>
          <c:val>
            <c:numRef>
              <c:f>Sheet1!$D$2:$D$56</c:f>
              <c:numCache>
                <c:formatCode>General</c:formatCode>
                <c:ptCount val="55"/>
                <c:pt idx="0">
                  <c:v>3.257953e-06</c:v>
                </c:pt>
                <c:pt idx="1">
                  <c:v>2.442533e-06</c:v>
                </c:pt>
                <c:pt idx="2">
                  <c:v>1.9390038e-06</c:v>
                </c:pt>
                <c:pt idx="3">
                  <c:v>1.7366262e-06</c:v>
                </c:pt>
                <c:pt idx="4">
                  <c:v>1.6467386e-06</c:v>
                </c:pt>
                <c:pt idx="5">
                  <c:v>1.5543731e-06</c:v>
                </c:pt>
                <c:pt idx="6">
                  <c:v>1.4273535e-06</c:v>
                </c:pt>
                <c:pt idx="7">
                  <c:v>1.2817388e-06</c:v>
                </c:pt>
                <c:pt idx="8">
                  <c:v>1.1262061e-06</c:v>
                </c:pt>
                <c:pt idx="9">
                  <c:v>9.7324499e-07</c:v>
                </c:pt>
                <c:pt idx="10">
                  <c:v>8.2205472e-07</c:v>
                </c:pt>
                <c:pt idx="11">
                  <c:v>6.8744799e-07</c:v>
                </c:pt>
                <c:pt idx="12">
                  <c:v>5.694593e-07</c:v>
                </c:pt>
                <c:pt idx="13">
                  <c:v>4.6479189e-07</c:v>
                </c:pt>
                <c:pt idx="14">
                  <c:v>3.7577374e-07</c:v>
                </c:pt>
                <c:pt idx="15">
                  <c:v>3.0352891e-07</c:v>
                </c:pt>
                <c:pt idx="16">
                  <c:v>2.5093875e-07</c:v>
                </c:pt>
                <c:pt idx="17">
                  <c:v>2.1244027e-07</c:v>
                </c:pt>
                <c:pt idx="18">
                  <c:v>1.8889679e-07</c:v>
                </c:pt>
                <c:pt idx="19">
                  <c:v>1.7582303e-07</c:v>
                </c:pt>
                <c:pt idx="20">
                  <c:v>1.6933331e-07</c:v>
                </c:pt>
                <c:pt idx="21">
                  <c:v>1.6740692e-07</c:v>
                </c:pt>
                <c:pt idx="22">
                  <c:v>1.6913717e-07</c:v>
                </c:pt>
                <c:pt idx="23">
                  <c:v>1.7230407e-07</c:v>
                </c:pt>
                <c:pt idx="24">
                  <c:v>1.754104e-07</c:v>
                </c:pt>
                <c:pt idx="25">
                  <c:v>1.7617966e-07</c:v>
                </c:pt>
                <c:pt idx="26">
                  <c:v>1.7342222e-07</c:v>
                </c:pt>
                <c:pt idx="27">
                  <c:v>1.6656816e-07</c:v>
                </c:pt>
                <c:pt idx="28">
                  <c:v>1.5625851e-07</c:v>
                </c:pt>
                <c:pt idx="29">
                  <c:v>1.431795e-07</c:v>
                </c:pt>
                <c:pt idx="30">
                  <c:v>1.3038125e-07</c:v>
                </c:pt>
                <c:pt idx="31">
                  <c:v>1.1677991e-07</c:v>
                </c:pt>
                <c:pt idx="32">
                  <c:v>1.0288776e-07</c:v>
                </c:pt>
                <c:pt idx="33">
                  <c:v>8.9300403e-08</c:v>
                </c:pt>
                <c:pt idx="34">
                  <c:v>7.6364719e-08</c:v>
                </c:pt>
                <c:pt idx="35">
                  <c:v>6.4355963e-08</c:v>
                </c:pt>
                <c:pt idx="36">
                  <c:v>5.369911e-08</c:v>
                </c:pt>
                <c:pt idx="37">
                  <c:v>4.4404879e-08</c:v>
                </c:pt>
                <c:pt idx="38">
                  <c:v>3.6489032e-08</c:v>
                </c:pt>
                <c:pt idx="39">
                  <c:v>2.9814578e-08</c:v>
                </c:pt>
                <c:pt idx="40">
                  <c:v>2.4218896e-08</c:v>
                </c:pt>
                <c:pt idx="41">
                  <c:v>1.9521032e-08</c:v>
                </c:pt>
                <c:pt idx="42">
                  <c:v>1.5676403e-08</c:v>
                </c:pt>
                <c:pt idx="43">
                  <c:v>1.2546779e-08</c:v>
                </c:pt>
                <c:pt idx="44">
                  <c:v>1.0069314e-08</c:v>
                </c:pt>
                <c:pt idx="45">
                  <c:v>8.0853324e-09</c:v>
                </c:pt>
                <c:pt idx="46">
                  <c:v>6.5024755e-09</c:v>
                </c:pt>
                <c:pt idx="47">
                  <c:v>5.2291548e-09</c:v>
                </c:pt>
                <c:pt idx="48">
                  <c:v>4.2252506e-09</c:v>
                </c:pt>
                <c:pt idx="49">
                  <c:v>3.4288238e-09</c:v>
                </c:pt>
                <c:pt idx="50">
                  <c:v>2.803438e-09</c:v>
                </c:pt>
                <c:pt idx="51">
                  <c:v>2.3022836e-09</c:v>
                </c:pt>
                <c:pt idx="52">
                  <c:v>1.9120732e-09</c:v>
                </c:pt>
                <c:pt idx="53">
                  <c:v>1.5999658e-09</c:v>
                </c:pt>
                <c:pt idx="54">
                  <c:v>1.3574871e-09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z-velocity</c:v>
                </c:pt>
              </c:strCache>
            </c:strRef>
          </c:tx>
          <c:cat>
            <c:numRef>
              <c:f>Sheet1!$A$2:$A$56</c:f>
              <c:numCache>
                <c:formatCode>General</c:formatCode>
                <c:ptCount val="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</c:numCache>
            </c:numRef>
          </c:cat>
          <c:val>
            <c:numRef>
              <c:f>Sheet1!$E$2:$E$56</c:f>
              <c:numCache>
                <c:formatCode>General</c:formatCode>
                <c:ptCount val="55"/>
                <c:pt idx="0">
                  <c:v>1.3587893e-06</c:v>
                </c:pt>
                <c:pt idx="1">
                  <c:v>1.4946441e-06</c:v>
                </c:pt>
                <c:pt idx="2">
                  <c:v>1.4351067e-06</c:v>
                </c:pt>
                <c:pt idx="3">
                  <c:v>1.4166023e-06</c:v>
                </c:pt>
                <c:pt idx="4">
                  <c:v>1.3856805e-06</c:v>
                </c:pt>
                <c:pt idx="5">
                  <c:v>1.3139295e-06</c:v>
                </c:pt>
                <c:pt idx="6">
                  <c:v>1.2009008e-06</c:v>
                </c:pt>
                <c:pt idx="7">
                  <c:v>1.0679095e-06</c:v>
                </c:pt>
                <c:pt idx="8">
                  <c:v>9.2689987e-07</c:v>
                </c:pt>
                <c:pt idx="9">
                  <c:v>7.9244245e-07</c:v>
                </c:pt>
                <c:pt idx="10">
                  <c:v>6.660236e-07</c:v>
                </c:pt>
                <c:pt idx="11">
                  <c:v>5.5800692e-07</c:v>
                </c:pt>
                <c:pt idx="12">
                  <c:v>4.6501196e-07</c:v>
                </c:pt>
                <c:pt idx="13">
                  <c:v>3.8140617e-07</c:v>
                </c:pt>
                <c:pt idx="14">
                  <c:v>3.1091267e-07</c:v>
                </c:pt>
                <c:pt idx="15">
                  <c:v>2.5436996e-07</c:v>
                </c:pt>
                <c:pt idx="16">
                  <c:v>2.1323011e-07</c:v>
                </c:pt>
                <c:pt idx="17">
                  <c:v>1.8410572e-07</c:v>
                </c:pt>
                <c:pt idx="18">
                  <c:v>1.6557343e-07</c:v>
                </c:pt>
                <c:pt idx="19">
                  <c:v>1.5544688e-07</c:v>
                </c:pt>
                <c:pt idx="20">
                  <c:v>1.5154095e-07</c:v>
                </c:pt>
                <c:pt idx="21">
                  <c:v>1.5246886e-07</c:v>
                </c:pt>
                <c:pt idx="22">
                  <c:v>1.5628734e-07</c:v>
                </c:pt>
                <c:pt idx="23">
                  <c:v>1.6219073e-07</c:v>
                </c:pt>
                <c:pt idx="24">
                  <c:v>1.665794e-07</c:v>
                </c:pt>
                <c:pt idx="25">
                  <c:v>1.681974e-07</c:v>
                </c:pt>
                <c:pt idx="26">
                  <c:v>1.6558811e-07</c:v>
                </c:pt>
                <c:pt idx="27">
                  <c:v>1.5920332e-07</c:v>
                </c:pt>
                <c:pt idx="28">
                  <c:v>1.4950484e-07</c:v>
                </c:pt>
                <c:pt idx="29">
                  <c:v>1.3834704e-07</c:v>
                </c:pt>
                <c:pt idx="30">
                  <c:v>1.262335e-07</c:v>
                </c:pt>
                <c:pt idx="31">
                  <c:v>1.1296159e-07</c:v>
                </c:pt>
                <c:pt idx="32">
                  <c:v>9.92939e-08</c:v>
                </c:pt>
                <c:pt idx="33">
                  <c:v>8.5996214e-08</c:v>
                </c:pt>
                <c:pt idx="34">
                  <c:v>7.3437837e-08</c:v>
                </c:pt>
                <c:pt idx="35">
                  <c:v>6.1845179e-08</c:v>
                </c:pt>
                <c:pt idx="36">
                  <c:v>5.1462886e-08</c:v>
                </c:pt>
                <c:pt idx="37">
                  <c:v>4.2388288e-08</c:v>
                </c:pt>
                <c:pt idx="38">
                  <c:v>3.4607759e-08</c:v>
                </c:pt>
                <c:pt idx="39">
                  <c:v>2.7997445e-08</c:v>
                </c:pt>
                <c:pt idx="40">
                  <c:v>2.2515097e-08</c:v>
                </c:pt>
                <c:pt idx="41">
                  <c:v>1.8015224e-08</c:v>
                </c:pt>
                <c:pt idx="42">
                  <c:v>1.4350245e-08</c:v>
                </c:pt>
                <c:pt idx="43">
                  <c:v>1.1382398e-08</c:v>
                </c:pt>
                <c:pt idx="44">
                  <c:v>9.0024053e-09</c:v>
                </c:pt>
                <c:pt idx="45">
                  <c:v>7.1075869e-09</c:v>
                </c:pt>
                <c:pt idx="46">
                  <c:v>5.6119573e-09</c:v>
                </c:pt>
                <c:pt idx="47">
                  <c:v>4.4263082e-09</c:v>
                </c:pt>
                <c:pt idx="48">
                  <c:v>3.5091158e-09</c:v>
                </c:pt>
                <c:pt idx="49">
                  <c:v>2.7886555e-09</c:v>
                </c:pt>
                <c:pt idx="50">
                  <c:v>2.2315779e-09</c:v>
                </c:pt>
                <c:pt idx="51">
                  <c:v>1.7896089e-09</c:v>
                </c:pt>
                <c:pt idx="52">
                  <c:v>1.4463251e-09</c:v>
                </c:pt>
                <c:pt idx="53">
                  <c:v>1.1739445e-09</c:v>
                </c:pt>
                <c:pt idx="54">
                  <c:v>9.6432997e-10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</c:v>
                </c:pt>
              </c:strCache>
            </c:strRef>
          </c:tx>
          <c:cat>
            <c:numRef>
              <c:f>Sheet1!$A$2:$A$56</c:f>
              <c:numCache>
                <c:formatCode>General</c:formatCode>
                <c:ptCount val="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</c:numCache>
            </c:numRef>
          </c:cat>
          <c:val>
            <c:numRef>
              <c:f>Sheet1!$F$2:$F$56</c:f>
              <c:numCache>
                <c:formatCode>General</c:formatCode>
                <c:ptCount val="55"/>
                <c:pt idx="0">
                  <c:v>0.99652963</c:v>
                </c:pt>
                <c:pt idx="1">
                  <c:v>0.99284417</c:v>
                </c:pt>
                <c:pt idx="2">
                  <c:v>0.97876533</c:v>
                </c:pt>
                <c:pt idx="3">
                  <c:v>0.91455553</c:v>
                </c:pt>
                <c:pt idx="4">
                  <c:v>0.70336851</c:v>
                </c:pt>
                <c:pt idx="5">
                  <c:v>0.38599347</c:v>
                </c:pt>
                <c:pt idx="6">
                  <c:v>0.22428724</c:v>
                </c:pt>
                <c:pt idx="7">
                  <c:v>0.17430845</c:v>
                </c:pt>
                <c:pt idx="8">
                  <c:v>0.13281992</c:v>
                </c:pt>
                <c:pt idx="9">
                  <c:v>0.10017111</c:v>
                </c:pt>
                <c:pt idx="10">
                  <c:v>0.08415841</c:v>
                </c:pt>
                <c:pt idx="11">
                  <c:v>0.074797009</c:v>
                </c:pt>
                <c:pt idx="12">
                  <c:v>0.06921786</c:v>
                </c:pt>
                <c:pt idx="13">
                  <c:v>0.063454302</c:v>
                </c:pt>
                <c:pt idx="14">
                  <c:v>0.059446299</c:v>
                </c:pt>
                <c:pt idx="15">
                  <c:v>0.055565214</c:v>
                </c:pt>
                <c:pt idx="16">
                  <c:v>0.051845044</c:v>
                </c:pt>
                <c:pt idx="17">
                  <c:v>0.04745146</c:v>
                </c:pt>
                <c:pt idx="18">
                  <c:v>0.042636751</c:v>
                </c:pt>
                <c:pt idx="19">
                  <c:v>0.037582734</c:v>
                </c:pt>
                <c:pt idx="20">
                  <c:v>0.032573029</c:v>
                </c:pt>
                <c:pt idx="21">
                  <c:v>0.027802064</c:v>
                </c:pt>
                <c:pt idx="22">
                  <c:v>0.023378482</c:v>
                </c:pt>
                <c:pt idx="23">
                  <c:v>0.019358637</c:v>
                </c:pt>
                <c:pt idx="24">
                  <c:v>0.015810864</c:v>
                </c:pt>
                <c:pt idx="25">
                  <c:v>0.012736628</c:v>
                </c:pt>
                <c:pt idx="26">
                  <c:v>0.010133636</c:v>
                </c:pt>
                <c:pt idx="27">
                  <c:v>0.0079779909</c:v>
                </c:pt>
                <c:pt idx="28">
                  <c:v>0.0062320819</c:v>
                </c:pt>
                <c:pt idx="29">
                  <c:v>0.0048552834</c:v>
                </c:pt>
                <c:pt idx="30">
                  <c:v>0.003781912</c:v>
                </c:pt>
                <c:pt idx="31">
                  <c:v>0.0029557975</c:v>
                </c:pt>
                <c:pt idx="32">
                  <c:v>0.0023201874</c:v>
                </c:pt>
                <c:pt idx="33">
                  <c:v>0.0018364686</c:v>
                </c:pt>
                <c:pt idx="34">
                  <c:v>0.0014638615</c:v>
                </c:pt>
                <c:pt idx="35">
                  <c:v>0.0011797174</c:v>
                </c:pt>
                <c:pt idx="36">
                  <c:v>0.00095912133</c:v>
                </c:pt>
                <c:pt idx="37">
                  <c:v>0.00078865808</c:v>
                </c:pt>
                <c:pt idx="38">
                  <c:v>0.00065418423</c:v>
                </c:pt>
                <c:pt idx="39">
                  <c:v>0.00054977924</c:v>
                </c:pt>
                <c:pt idx="40">
                  <c:v>0.00046594455</c:v>
                </c:pt>
                <c:pt idx="41">
                  <c:v>0.00040027643</c:v>
                </c:pt>
                <c:pt idx="42">
                  <c:v>0.00034678457</c:v>
                </c:pt>
                <c:pt idx="43">
                  <c:v>0.00030458333</c:v>
                </c:pt>
                <c:pt idx="44">
                  <c:v>0.00026962064</c:v>
                </c:pt>
                <c:pt idx="45">
                  <c:v>0.00024202272</c:v>
                </c:pt>
                <c:pt idx="46">
                  <c:v>0.00021846677</c:v>
                </c:pt>
                <c:pt idx="47">
                  <c:v>0.00019966998</c:v>
                </c:pt>
                <c:pt idx="48">
                  <c:v>0.00018316273</c:v>
                </c:pt>
                <c:pt idx="49">
                  <c:v>0.00017002926</c:v>
                </c:pt>
                <c:pt idx="50">
                  <c:v>0.00015805941</c:v>
                </c:pt>
                <c:pt idx="51">
                  <c:v>0.00014850672</c:v>
                </c:pt>
                <c:pt idx="52">
                  <c:v>0.00013943796</c:v>
                </c:pt>
                <c:pt idx="53">
                  <c:v>0.00013224185</c:v>
                </c:pt>
                <c:pt idx="54">
                  <c:v>0.00012510057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omega</c:v>
                </c:pt>
              </c:strCache>
            </c:strRef>
          </c:tx>
          <c:cat>
            <c:numRef>
              <c:f>Sheet1!$A$2:$A$56</c:f>
              <c:numCache>
                <c:formatCode>General</c:formatCode>
                <c:ptCount val="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</c:numCache>
            </c:numRef>
          </c:cat>
          <c:val>
            <c:numRef>
              <c:f>Sheet1!$G$2:$G$56</c:f>
              <c:numCache>
                <c:formatCode>General</c:formatCode>
                <c:ptCount val="55"/>
                <c:pt idx="0">
                  <c:v>0.49926762</c:v>
                </c:pt>
                <c:pt idx="1">
                  <c:v>0.49879341</c:v>
                </c:pt>
                <c:pt idx="2">
                  <c:v>0.49795898</c:v>
                </c:pt>
                <c:pt idx="3">
                  <c:v>0.49645382</c:v>
                </c:pt>
                <c:pt idx="4">
                  <c:v>0.49361343</c:v>
                </c:pt>
                <c:pt idx="5">
                  <c:v>0.48799644</c:v>
                </c:pt>
                <c:pt idx="6">
                  <c:v>0.47645259</c:v>
                </c:pt>
                <c:pt idx="7">
                  <c:v>0.45247876</c:v>
                </c:pt>
                <c:pt idx="8">
                  <c:v>0.40504753</c:v>
                </c:pt>
                <c:pt idx="9">
                  <c:v>0.32399993</c:v>
                </c:pt>
                <c:pt idx="10">
                  <c:v>0.21861236</c:v>
                </c:pt>
                <c:pt idx="11">
                  <c:v>0.12229195</c:v>
                </c:pt>
                <c:pt idx="12">
                  <c:v>0.059551565</c:v>
                </c:pt>
                <c:pt idx="13">
                  <c:v>0.027320463</c:v>
                </c:pt>
                <c:pt idx="14">
                  <c:v>0.012491525</c:v>
                </c:pt>
                <c:pt idx="15">
                  <c:v>0.0059082719</c:v>
                </c:pt>
                <c:pt idx="16">
                  <c:v>0.002969763</c:v>
                </c:pt>
                <c:pt idx="17">
                  <c:v>0.0016133302</c:v>
                </c:pt>
                <c:pt idx="18">
                  <c:v>0.00095276836</c:v>
                </c:pt>
                <c:pt idx="19">
                  <c:v>0.00061014462</c:v>
                </c:pt>
                <c:pt idx="20">
                  <c:v>0.00041872776</c:v>
                </c:pt>
                <c:pt idx="21">
                  <c:v>0.00030292401</c:v>
                </c:pt>
                <c:pt idx="22">
                  <c:v>0.00022835011</c:v>
                </c:pt>
                <c:pt idx="23">
                  <c:v>0.00017796522</c:v>
                </c:pt>
                <c:pt idx="24">
                  <c:v>0.00014254413</c:v>
                </c:pt>
                <c:pt idx="25">
                  <c:v>0.00011698515</c:v>
                </c:pt>
                <c:pt idx="26">
                  <c:v>9.7802862e-05</c:v>
                </c:pt>
                <c:pt idx="27">
                  <c:v>8.3012806e-05</c:v>
                </c:pt>
                <c:pt idx="28">
                  <c:v>7.1351489e-05</c:v>
                </c:pt>
                <c:pt idx="29">
                  <c:v>6.1930577e-05</c:v>
                </c:pt>
                <c:pt idx="30">
                  <c:v>5.4182675e-05</c:v>
                </c:pt>
                <c:pt idx="31">
                  <c:v>4.780731e-05</c:v>
                </c:pt>
                <c:pt idx="32">
                  <c:v>4.2381801e-05</c:v>
                </c:pt>
                <c:pt idx="33">
                  <c:v>3.7737252e-05</c:v>
                </c:pt>
                <c:pt idx="34">
                  <c:v>3.3739178e-05</c:v>
                </c:pt>
                <c:pt idx="35">
                  <c:v>3.0284364e-05</c:v>
                </c:pt>
                <c:pt idx="36">
                  <c:v>2.7274451e-05</c:v>
                </c:pt>
                <c:pt idx="37">
                  <c:v>2.4641781e-05</c:v>
                </c:pt>
                <c:pt idx="38">
                  <c:v>2.2325508e-05</c:v>
                </c:pt>
                <c:pt idx="39">
                  <c:v>2.0293726e-05</c:v>
                </c:pt>
                <c:pt idx="40">
                  <c:v>1.8532184e-05</c:v>
                </c:pt>
                <c:pt idx="41">
                  <c:v>1.6945077e-05</c:v>
                </c:pt>
                <c:pt idx="42">
                  <c:v>1.5521341e-05</c:v>
                </c:pt>
                <c:pt idx="43">
                  <c:v>1.427829e-05</c:v>
                </c:pt>
                <c:pt idx="44">
                  <c:v>1.3195484e-05</c:v>
                </c:pt>
                <c:pt idx="45">
                  <c:v>1.2199791e-05</c:v>
                </c:pt>
                <c:pt idx="46">
                  <c:v>1.1299667e-05</c:v>
                </c:pt>
                <c:pt idx="47">
                  <c:v>1.0480276e-05</c:v>
                </c:pt>
                <c:pt idx="48">
                  <c:v>9.720173e-06</c:v>
                </c:pt>
                <c:pt idx="49">
                  <c:v>9.0234137e-06</c:v>
                </c:pt>
                <c:pt idx="50">
                  <c:v>8.3804441e-06</c:v>
                </c:pt>
                <c:pt idx="51">
                  <c:v>7.7932138e-06</c:v>
                </c:pt>
                <c:pt idx="52">
                  <c:v>7.2520812e-06</c:v>
                </c:pt>
                <c:pt idx="53">
                  <c:v>6.759185e-06</c:v>
                </c:pt>
                <c:pt idx="54">
                  <c:v>6.3034364e-06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logBase val="1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drag_force-rplot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drag_force</c:v>
                </c:pt>
              </c:strCache>
            </c:strRef>
          </c:tx>
          <c:cat>
            <c:numRef>
              <c:f>Sheet1!$A$2:$A$56</c:f>
              <c:numCache>
                <c:formatCode>General</c:formatCode>
                <c:ptCount val="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</c:numCache>
            </c:numRef>
          </c:cat>
          <c:val>
            <c:numRef>
              <c:f>Sheet1!$B$2:$B$56</c:f>
              <c:numCache>
                <c:formatCode>General</c:formatCode>
                <c:ptCount val="55"/>
                <c:pt idx="0">
                  <c:v>317.45502</c:v>
                </c:pt>
                <c:pt idx="1">
                  <c:v>399.89056</c:v>
                </c:pt>
                <c:pt idx="2">
                  <c:v>414.85517</c:v>
                </c:pt>
                <c:pt idx="3">
                  <c:v>395.19595</c:v>
                </c:pt>
                <c:pt idx="4">
                  <c:v>364.71172</c:v>
                </c:pt>
                <c:pt idx="5">
                  <c:v>337.02167</c:v>
                </c:pt>
                <c:pt idx="6">
                  <c:v>315.34179</c:v>
                </c:pt>
                <c:pt idx="7">
                  <c:v>301.3105</c:v>
                </c:pt>
                <c:pt idx="8">
                  <c:v>292.91253</c:v>
                </c:pt>
                <c:pt idx="9">
                  <c:v>288.62617</c:v>
                </c:pt>
                <c:pt idx="10">
                  <c:v>286.67742</c:v>
                </c:pt>
                <c:pt idx="11">
                  <c:v>286.91702</c:v>
                </c:pt>
                <c:pt idx="12">
                  <c:v>288.43394</c:v>
                </c:pt>
                <c:pt idx="13">
                  <c:v>290.42283</c:v>
                </c:pt>
                <c:pt idx="14">
                  <c:v>292.36901</c:v>
                </c:pt>
                <c:pt idx="15">
                  <c:v>293.99972</c:v>
                </c:pt>
                <c:pt idx="16">
                  <c:v>295.11402</c:v>
                </c:pt>
                <c:pt idx="17">
                  <c:v>295.78992</c:v>
                </c:pt>
                <c:pt idx="18">
                  <c:v>296.19931</c:v>
                </c:pt>
                <c:pt idx="19">
                  <c:v>296.44029</c:v>
                </c:pt>
                <c:pt idx="20">
                  <c:v>296.57036</c:v>
                </c:pt>
                <c:pt idx="21">
                  <c:v>296.63145</c:v>
                </c:pt>
                <c:pt idx="22">
                  <c:v>296.65091</c:v>
                </c:pt>
                <c:pt idx="23">
                  <c:v>296.64707</c:v>
                </c:pt>
                <c:pt idx="24">
                  <c:v>296.63192</c:v>
                </c:pt>
                <c:pt idx="25">
                  <c:v>296.61302</c:v>
                </c:pt>
                <c:pt idx="26">
                  <c:v>296.59477</c:v>
                </c:pt>
                <c:pt idx="27">
                  <c:v>296.57953</c:v>
                </c:pt>
                <c:pt idx="28">
                  <c:v>296.57034</c:v>
                </c:pt>
                <c:pt idx="29">
                  <c:v>296.55926</c:v>
                </c:pt>
                <c:pt idx="30">
                  <c:v>296.55153</c:v>
                </c:pt>
                <c:pt idx="31">
                  <c:v>296.54799</c:v>
                </c:pt>
                <c:pt idx="32">
                  <c:v>296.54808</c:v>
                </c:pt>
                <c:pt idx="33">
                  <c:v>296.55071</c:v>
                </c:pt>
                <c:pt idx="34">
                  <c:v>296.55471</c:v>
                </c:pt>
                <c:pt idx="35">
                  <c:v>296.55912</c:v>
                </c:pt>
                <c:pt idx="36">
                  <c:v>296.56329</c:v>
                </c:pt>
                <c:pt idx="37">
                  <c:v>296.56684</c:v>
                </c:pt>
                <c:pt idx="38">
                  <c:v>296.56965</c:v>
                </c:pt>
                <c:pt idx="39">
                  <c:v>296.57178</c:v>
                </c:pt>
                <c:pt idx="40">
                  <c:v>296.57332</c:v>
                </c:pt>
                <c:pt idx="41">
                  <c:v>296.57443</c:v>
                </c:pt>
                <c:pt idx="42">
                  <c:v>296.57524</c:v>
                </c:pt>
                <c:pt idx="43">
                  <c:v>296.57586</c:v>
                </c:pt>
                <c:pt idx="44">
                  <c:v>296.57636</c:v>
                </c:pt>
                <c:pt idx="45">
                  <c:v>296.57681</c:v>
                </c:pt>
                <c:pt idx="46">
                  <c:v>296.57723</c:v>
                </c:pt>
                <c:pt idx="47">
                  <c:v>296.57764</c:v>
                </c:pt>
                <c:pt idx="48">
                  <c:v>296.57802</c:v>
                </c:pt>
                <c:pt idx="49">
                  <c:v>296.57838</c:v>
                </c:pt>
                <c:pt idx="50">
                  <c:v>296.57872</c:v>
                </c:pt>
                <c:pt idx="51">
                  <c:v>296.57902</c:v>
                </c:pt>
                <c:pt idx="52">
                  <c:v>296.5793</c:v>
                </c:pt>
                <c:pt idx="53">
                  <c:v>296.57954</c:v>
                </c:pt>
                <c:pt idx="54">
                  <c:v>296.57976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Drag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lift_force-rplot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lift_force</c:v>
                </c:pt>
              </c:strCache>
            </c:strRef>
          </c:tx>
          <c:cat>
            <c:numRef>
              <c:f>Sheet1!$A$2:$A$56</c:f>
              <c:numCache>
                <c:formatCode>General</c:formatCode>
                <c:ptCount val="5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</c:numCache>
            </c:numRef>
          </c:cat>
          <c:val>
            <c:numRef>
              <c:f>Sheet1!$B$2:$B$56</c:f>
              <c:numCache>
                <c:formatCode>General</c:formatCode>
                <c:ptCount val="55"/>
                <c:pt idx="0">
                  <c:v>722.45031</c:v>
                </c:pt>
                <c:pt idx="1">
                  <c:v>1362.9983</c:v>
                </c:pt>
                <c:pt idx="2">
                  <c:v>1867.6583</c:v>
                </c:pt>
                <c:pt idx="3">
                  <c:v>2238.391</c:v>
                </c:pt>
                <c:pt idx="4">
                  <c:v>2500.5767</c:v>
                </c:pt>
                <c:pt idx="5">
                  <c:v>2685.7466</c:v>
                </c:pt>
                <c:pt idx="6">
                  <c:v>2815.5953</c:v>
                </c:pt>
                <c:pt idx="7">
                  <c:v>2907.7211</c:v>
                </c:pt>
                <c:pt idx="8">
                  <c:v>2973.177</c:v>
                </c:pt>
                <c:pt idx="9">
                  <c:v>3010.6169</c:v>
                </c:pt>
                <c:pt idx="10">
                  <c:v>3038.9475</c:v>
                </c:pt>
                <c:pt idx="11">
                  <c:v>3061.1939</c:v>
                </c:pt>
                <c:pt idx="12">
                  <c:v>3077.9984</c:v>
                </c:pt>
                <c:pt idx="13">
                  <c:v>3090.8946</c:v>
                </c:pt>
                <c:pt idx="14">
                  <c:v>3100.3986</c:v>
                </c:pt>
                <c:pt idx="15">
                  <c:v>3107.2583</c:v>
                </c:pt>
                <c:pt idx="16">
                  <c:v>3112.6808</c:v>
                </c:pt>
                <c:pt idx="17">
                  <c:v>3115.8576</c:v>
                </c:pt>
                <c:pt idx="18">
                  <c:v>3117.5567</c:v>
                </c:pt>
                <c:pt idx="19">
                  <c:v>3118.4772</c:v>
                </c:pt>
                <c:pt idx="20">
                  <c:v>3118.9286</c:v>
                </c:pt>
                <c:pt idx="21">
                  <c:v>3119.1574</c:v>
                </c:pt>
                <c:pt idx="22">
                  <c:v>3119.2726</c:v>
                </c:pt>
                <c:pt idx="23">
                  <c:v>3119.3451</c:v>
                </c:pt>
                <c:pt idx="24">
                  <c:v>3119.3983</c:v>
                </c:pt>
                <c:pt idx="25">
                  <c:v>3119.4455</c:v>
                </c:pt>
                <c:pt idx="26">
                  <c:v>3119.4881</c:v>
                </c:pt>
                <c:pt idx="27">
                  <c:v>3119.5271</c:v>
                </c:pt>
                <c:pt idx="28">
                  <c:v>3119.5603</c:v>
                </c:pt>
                <c:pt idx="29">
                  <c:v>3119.5918</c:v>
                </c:pt>
                <c:pt idx="30">
                  <c:v>3119.6182</c:v>
                </c:pt>
                <c:pt idx="31">
                  <c:v>3119.6383</c:v>
                </c:pt>
                <c:pt idx="32">
                  <c:v>3119.6522</c:v>
                </c:pt>
                <c:pt idx="33">
                  <c:v>3119.6616</c:v>
                </c:pt>
                <c:pt idx="34">
                  <c:v>3119.6678</c:v>
                </c:pt>
                <c:pt idx="35">
                  <c:v>3119.6723</c:v>
                </c:pt>
                <c:pt idx="36">
                  <c:v>3119.6758</c:v>
                </c:pt>
                <c:pt idx="37">
                  <c:v>3119.6787</c:v>
                </c:pt>
                <c:pt idx="38">
                  <c:v>3119.6812</c:v>
                </c:pt>
                <c:pt idx="39">
                  <c:v>3119.6835</c:v>
                </c:pt>
                <c:pt idx="40">
                  <c:v>3119.6853</c:v>
                </c:pt>
                <c:pt idx="41">
                  <c:v>3119.6866</c:v>
                </c:pt>
                <c:pt idx="42">
                  <c:v>3119.6875</c:v>
                </c:pt>
                <c:pt idx="43">
                  <c:v>3119.6881</c:v>
                </c:pt>
                <c:pt idx="44">
                  <c:v>3119.6883</c:v>
                </c:pt>
                <c:pt idx="45">
                  <c:v>3119.6884</c:v>
                </c:pt>
                <c:pt idx="46">
                  <c:v>3119.6884</c:v>
                </c:pt>
                <c:pt idx="47">
                  <c:v>3119.6885</c:v>
                </c:pt>
                <c:pt idx="48">
                  <c:v>3119.6886</c:v>
                </c:pt>
                <c:pt idx="49">
                  <c:v>3119.6888</c:v>
                </c:pt>
                <c:pt idx="50">
                  <c:v>3119.6892</c:v>
                </c:pt>
                <c:pt idx="51">
                  <c:v>3119.6896</c:v>
                </c:pt>
                <c:pt idx="52">
                  <c:v>3119.6901</c:v>
                </c:pt>
                <c:pt idx="53">
                  <c:v>3119.6908</c:v>
                </c:pt>
                <c:pt idx="54">
                  <c:v>3119.6915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Lift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1633888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3" r:id="rId6"/>
    <p:sldLayoutId id="2147483749" r:id="rId7"/>
    <p:sldLayoutId id="2147483746" r:id="rId8"/>
    <p:sldLayoutId id="214748374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Relationship Id="rId3" Type="http://schemas.openxmlformats.org/officeDocument/2006/relationships/slide" Target="slide2.xml"/><Relationship Id="rId4" Type="http://schemas.openxmlformats.org/officeDocument/2006/relationships/slide" Target="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Relationship Id="rId3" Type="http://schemas.openxmlformats.org/officeDocument/2006/relationships/slide" Target="slide15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Relationship Id="rId3" Type="http://schemas.openxmlformats.org/officeDocument/2006/relationships/slide" Target="slide2.xml"/><Relationship Id="rId4" Type="http://schemas.openxmlformats.org/officeDocument/2006/relationships/slide" Target="slide15.xml"/><Relationship Id="rId5" Type="http://schemas.openxmlformats.org/officeDocument/2006/relationships/slide" Target="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1.xml"/><Relationship Id="rId12" Type="http://schemas.openxmlformats.org/officeDocument/2006/relationships/slide" Target="slide12.xml"/><Relationship Id="rId13" Type="http://schemas.openxmlformats.org/officeDocument/2006/relationships/slide" Target="slide13.xml"/><Relationship Id="rId14" Type="http://schemas.openxmlformats.org/officeDocument/2006/relationships/slide" Target="slide14.xml"/><Relationship Id="rId15" Type="http://schemas.openxmlformats.org/officeDocument/2006/relationships/slide" Target="slide15.xml"/><Relationship Id="rId16" Type="http://schemas.openxmlformats.org/officeDocument/2006/relationships/slide" Target="slide16.xml"/><Relationship Id="rId17" Type="http://schemas.openxmlformats.org/officeDocument/2006/relationships/slide" Target="slide1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Relationship Id="rId3" Type="http://schemas.openxmlformats.org/officeDocument/2006/relationships/slide" Target="slide2.xml"/><Relationship Id="rId4" Type="http://schemas.openxmlformats.org/officeDocument/2006/relationships/slide" Target="slide15.xml"/><Relationship Id="rId5" Type="http://schemas.openxmlformats.org/officeDocument/2006/relationships/slide" Target="slide1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COPYOF LANDING-3-35-68.058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19.631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10.265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5.651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2.51502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2.95002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65.1605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0.0008384722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1.081106e-08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1.357487e-09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9.6433e-10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0.0001251006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6.303436e-06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55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lift_force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3119.691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drag_force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296.5798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F209784A-F3AA-5E39-85FE-BAB61862C3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56386827-19C9-C90E-2A74-CF659FF72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t>Residuals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75B744A1-1794-FBCA-3C49-2AD11C8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drag_force-rplot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Direction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Pressure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Pressure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/>
            <a:r>
              <a:rPr>
                <a:hlinkClick r:id="rId3" action="ppaction://hlinksldjump"/>
              </a:rPr>
              <a:t>Geometry and Mesh</a:t>
            </a:r>
            <a:endParaRPr lang="en-US" dirty="0"/>
          </a:p>
          <a:p>
            <a:pPr/>
            <a:r>
              <a:rPr>
                <a:hlinkClick r:id="rId4" action="ppaction://hlinksldjump"/>
              </a:rPr>
              <a:t>Simulation Setup</a:t>
            </a:r>
          </a:p>
          <a:p>
            <a:pPr lvl="1"/>
            <a:r>
              <a:rPr>
                <a:hlinkClick r:id="rId5" action="ppaction://hlinksldjump"/>
              </a:rPr>
              <a:t>Physics</a:t>
            </a:r>
          </a:p>
          <a:p>
            <a:pPr lvl="2"/>
            <a:r>
              <a:rPr>
                <a:hlinkClick r:id="rId6" action="ppaction://hlinksldjump"/>
              </a:rPr>
              <a:t>Models</a:t>
            </a:r>
          </a:p>
          <a:p>
            <a:pPr lvl="2"/>
            <a:r>
              <a:rPr>
                <a:hlinkClick r:id="rId7" action="ppaction://hlinksldjump"/>
              </a:rPr>
              <a:t>Material Properties</a:t>
            </a:r>
          </a:p>
          <a:p>
            <a:pPr lvl="2"/>
            <a:r>
              <a:rPr>
                <a:hlinkClick r:id="rId8" action="ppaction://hlinksldjump"/>
              </a:rPr>
              <a:t>Cell Zone Conditions</a:t>
            </a:r>
          </a:p>
          <a:p>
            <a:pPr lvl="2"/>
            <a:r>
              <a:rPr>
                <a:hlinkClick r:id="rId9" action="ppaction://hlinksldjump"/>
              </a:rPr>
              <a:t>Boundary Conditions</a:t>
            </a:r>
          </a:p>
          <a:p>
            <a:pPr lvl="2"/>
            <a:r>
              <a:rPr>
                <a:hlinkClick r:id="rId10" action="ppaction://hlinksldjump"/>
              </a:rPr>
              <a:t>Reference Values</a:t>
            </a:r>
          </a:p>
          <a:p>
            <a:pPr lvl="1"/>
            <a:r>
              <a:rPr>
                <a:hlinkClick r:id="rId11" action="ppaction://hlinksldjump"/>
              </a:rPr>
              <a:t>Solver Settings</a:t>
            </a:r>
          </a:p>
          <a:p>
            <a:pPr/>
            <a:r>
              <a:rPr>
                <a:hlinkClick r:id="rId12" action="ppaction://hlinksldjump"/>
              </a:rPr>
              <a:t>Run Information</a:t>
            </a:r>
          </a:p>
          <a:p>
            <a:pPr/>
            <a:r>
              <a:rPr>
                <a:hlinkClick r:id="rId13" action="ppaction://hlinksldjump"/>
              </a:rPr>
              <a:t>Solution Status</a:t>
            </a:r>
          </a:p>
          <a:p>
            <a:pPr/>
            <a:r>
              <a:rPr>
                <a:hlinkClick r:id="rId14" action="ppaction://hlinksldjump"/>
              </a:rPr>
              <a:t>Report Definitions</a:t>
            </a:r>
          </a:p>
          <a:p>
            <a:pPr/>
            <a:r>
              <a:rPr>
                <a:hlinkClick r:id="rId15" action="ppaction://hlinksldjump"/>
              </a:rPr>
              <a:t>Plots</a:t>
            </a:r>
          </a:p>
          <a:p>
            <a:pPr lvl="1"/>
            <a:r>
              <a:rPr>
                <a:hlinkClick r:id="rId16" action="ppaction://hlinksldjump"/>
              </a:rPr>
              <a:t>Residuals</a:t>
            </a:r>
          </a:p>
          <a:p>
            <a:pPr lvl="1"/>
            <a:r>
              <a:rPr>
                <a:hlinkClick r:id="rId17" action="ppaction://hlinksldjump"/>
              </a:rPr>
              <a:t>Report Plots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Spec. Dissipation Rate [s^-1]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lift_force-rplot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SST k-omega turbulence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68.058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22520</TotalTime>
  <Words>49</Words>
  <Application>Microsoft Office PowerPoint</Application>
  <PresentationFormat>Widescreen</PresentationFormat>
  <Paragraphs>49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Source Sans Pro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Chris Tevere</cp:lastModifiedBy>
  <cp:revision>164</cp:revision>
  <dcterms:created xsi:type="dcterms:W3CDTF">2013-01-27T09:14:16Z</dcterms:created>
  <dcterms:modified xsi:type="dcterms:W3CDTF">2023-10-15T19:11:07Z</dcterms:modified>
  <cp:category/>
</cp:coreProperties>
</file>