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8"/>
  </p:notesMasterIdLst>
  <p:handoutMasterIdLst>
    <p:handoutMasterId r:id="rId49"/>
  </p:handoutMasterIdLst>
  <p:sldIdLst>
    <p:sldId id="341" r:id="rId2"/>
    <p:sldId id="336" r:id="rId3"/>
    <p:sldId id="315" r:id="rId4"/>
    <p:sldId id="316" r:id="rId5"/>
    <p:sldId id="340" r:id="rId6"/>
    <p:sldId id="317" r:id="rId7"/>
    <p:sldId id="268" r:id="rId8"/>
    <p:sldId id="269" r:id="rId9"/>
    <p:sldId id="342" r:id="rId10"/>
    <p:sldId id="343" r:id="rId11"/>
    <p:sldId id="270" r:id="rId12"/>
    <p:sldId id="308" r:id="rId13"/>
    <p:sldId id="309" r:id="rId14"/>
    <p:sldId id="310" r:id="rId15"/>
    <p:sldId id="346" r:id="rId20"/>
    <p:sldId id="347" r:id="rId26"/>
    <p:sldId id="274" r:id="rId16"/>
    <p:sldId id="311" r:id="rId17"/>
    <p:sldId id="348" r:id="rId27"/>
    <p:sldId id="349" r:id="rId28"/>
    <p:sldId id="276" r:id="rId18"/>
    <p:sldId id="278" r:id="rId19"/>
    <p:sldId id="313" r:id="rId21"/>
    <p:sldId id="344" r:id="rId22"/>
    <p:sldId id="281" r:id="rId23"/>
    <p:sldId id="345" r:id="rId24"/>
    <p:sldId id="322" r:id="rId25"/>
    <p:sldId id="35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55" autoAdjust="0"/>
    <p:restoredTop sz="86389" autoAdjust="0"/>
  </p:normalViewPr>
  <p:slideViewPr>
    <p:cSldViewPr snapToGrid="0" snapToObjects="1">
      <p:cViewPr varScale="1">
        <p:scale>
          <a:sx n="80" d="100"/>
          <a:sy n="80" d="100"/>
        </p:scale>
        <p:origin x="102" y="4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3162" y="96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1" Type="http://schemas.openxmlformats.org/officeDocument/2006/relationships/slide" Target="slides/slide19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2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0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1.xml"/><Relationship Id="rId49" Type="http://schemas.openxmlformats.org/officeDocument/2006/relationships/handoutMaster" Target="handoutMasters/handoutMaster1.xml"/><Relationship Id="rId20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Residuals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continuity</c:v>
                </c:pt>
              </c:strCache>
            </c:strRef>
          </c:tx>
          <c:cat>
            <c:numRef>
              <c:f>Sheet1!$A$2:$A$56</c:f>
              <c:numCache>
                <c:formatCode>General</c:formatCode>
                <c:ptCount val="5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</c:numCache>
            </c:numRef>
          </c:cat>
          <c:val>
            <c:numRef>
              <c:f>Sheet1!$B$2:$B$56</c:f>
              <c:numCache>
                <c:formatCode>General</c:formatCode>
                <c:ptCount val="55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0.93487248</c:v>
                </c:pt>
                <c:pt idx="5">
                  <c:v>0.84260607</c:v>
                </c:pt>
                <c:pt idx="6">
                  <c:v>0.73913359</c:v>
                </c:pt>
                <c:pt idx="7">
                  <c:v>0.63728939</c:v>
                </c:pt>
                <c:pt idx="8">
                  <c:v>0.54077727</c:v>
                </c:pt>
                <c:pt idx="9">
                  <c:v>0.45607055</c:v>
                </c:pt>
                <c:pt idx="10">
                  <c:v>0.37528285</c:v>
                </c:pt>
                <c:pt idx="11">
                  <c:v>0.31116651</c:v>
                </c:pt>
                <c:pt idx="12">
                  <c:v>0.25456395</c:v>
                </c:pt>
                <c:pt idx="13">
                  <c:v>0.20741679</c:v>
                </c:pt>
                <c:pt idx="14">
                  <c:v>0.16809615</c:v>
                </c:pt>
                <c:pt idx="15">
                  <c:v>0.13753926</c:v>
                </c:pt>
                <c:pt idx="16">
                  <c:v>0.11425504</c:v>
                </c:pt>
                <c:pt idx="17">
                  <c:v>0.09797967</c:v>
                </c:pt>
                <c:pt idx="18">
                  <c:v>0.089979188</c:v>
                </c:pt>
                <c:pt idx="19">
                  <c:v>0.088974984</c:v>
                </c:pt>
                <c:pt idx="20">
                  <c:v>0.093708323</c:v>
                </c:pt>
                <c:pt idx="21">
                  <c:v>0.10242145</c:v>
                </c:pt>
                <c:pt idx="22">
                  <c:v>0.11269123</c:v>
                </c:pt>
                <c:pt idx="23">
                  <c:v>0.1220232</c:v>
                </c:pt>
                <c:pt idx="24">
                  <c:v>0.12909493</c:v>
                </c:pt>
                <c:pt idx="25">
                  <c:v>0.13322683</c:v>
                </c:pt>
                <c:pt idx="26">
                  <c:v>0.13375439</c:v>
                </c:pt>
                <c:pt idx="27">
                  <c:v>0.130892</c:v>
                </c:pt>
                <c:pt idx="28">
                  <c:v>0.12530028</c:v>
                </c:pt>
                <c:pt idx="29">
                  <c:v>0.11744185</c:v>
                </c:pt>
                <c:pt idx="30">
                  <c:v>0.10766395</c:v>
                </c:pt>
                <c:pt idx="31">
                  <c:v>0.097012413</c:v>
                </c:pt>
                <c:pt idx="32">
                  <c:v>0.086104538</c:v>
                </c:pt>
                <c:pt idx="33">
                  <c:v>0.075453441</c:v>
                </c:pt>
                <c:pt idx="34">
                  <c:v>0.065356341</c:v>
                </c:pt>
                <c:pt idx="35">
                  <c:v>0.05586309</c:v>
                </c:pt>
                <c:pt idx="36">
                  <c:v>0.047269982</c:v>
                </c:pt>
                <c:pt idx="37">
                  <c:v>0.039579876</c:v>
                </c:pt>
                <c:pt idx="38">
                  <c:v>0.032813398</c:v>
                </c:pt>
                <c:pt idx="39">
                  <c:v>0.02693342</c:v>
                </c:pt>
                <c:pt idx="40">
                  <c:v>0.02193836</c:v>
                </c:pt>
                <c:pt idx="41">
                  <c:v>0.017754612</c:v>
                </c:pt>
                <c:pt idx="42">
                  <c:v>0.01429044</c:v>
                </c:pt>
                <c:pt idx="43">
                  <c:v>0.011438134</c:v>
                </c:pt>
                <c:pt idx="44">
                  <c:v>0.0091111803</c:v>
                </c:pt>
                <c:pt idx="45">
                  <c:v>0.0072349926</c:v>
                </c:pt>
                <c:pt idx="46">
                  <c:v>0.005735799</c:v>
                </c:pt>
                <c:pt idx="47">
                  <c:v>0.0045444412</c:v>
                </c:pt>
                <c:pt idx="48">
                  <c:v>0.003603025</c:v>
                </c:pt>
                <c:pt idx="49">
                  <c:v>0.0028597929</c:v>
                </c:pt>
                <c:pt idx="50">
                  <c:v>0.002278911</c:v>
                </c:pt>
                <c:pt idx="51">
                  <c:v>0.0018229215</c:v>
                </c:pt>
                <c:pt idx="52">
                  <c:v>0.0014687028</c:v>
                </c:pt>
                <c:pt idx="53">
                  <c:v>0.0011901232</c:v>
                </c:pt>
                <c:pt idx="54">
                  <c:v>0.00097428104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x-velocity</c:v>
                </c:pt>
              </c:strCache>
            </c:strRef>
          </c:tx>
          <c:cat>
            <c:numRef>
              <c:f>Sheet1!$A$2:$A$56</c:f>
              <c:numCache>
                <c:formatCode>General</c:formatCode>
                <c:ptCount val="5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</c:numCache>
            </c:numRef>
          </c:cat>
          <c:val>
            <c:numRef>
              <c:f>Sheet1!$C$2:$C$56</c:f>
              <c:numCache>
                <c:formatCode>General</c:formatCode>
                <c:ptCount val="55"/>
                <c:pt idx="0">
                  <c:v>1.853173e-05</c:v>
                </c:pt>
                <c:pt idx="1">
                  <c:v>1.6870679e-05</c:v>
                </c:pt>
                <c:pt idx="2">
                  <c:v>1.570628e-05</c:v>
                </c:pt>
                <c:pt idx="3">
                  <c:v>1.4244015e-05</c:v>
                </c:pt>
                <c:pt idx="4">
                  <c:v>1.2588959e-05</c:v>
                </c:pt>
                <c:pt idx="5">
                  <c:v>1.0870808e-05</c:v>
                </c:pt>
                <c:pt idx="6">
                  <c:v>9.2029292e-06</c:v>
                </c:pt>
                <c:pt idx="7">
                  <c:v>7.6545624e-06</c:v>
                </c:pt>
                <c:pt idx="8">
                  <c:v>6.2995663e-06</c:v>
                </c:pt>
                <c:pt idx="9">
                  <c:v>5.1614225e-06</c:v>
                </c:pt>
                <c:pt idx="10">
                  <c:v>4.1627979e-06</c:v>
                </c:pt>
                <c:pt idx="11">
                  <c:v>3.3737332e-06</c:v>
                </c:pt>
                <c:pt idx="12">
                  <c:v>2.7384577e-06</c:v>
                </c:pt>
                <c:pt idx="13">
                  <c:v>2.2445036e-06</c:v>
                </c:pt>
                <c:pt idx="14">
                  <c:v>1.8846212e-06</c:v>
                </c:pt>
                <c:pt idx="15">
                  <c:v>1.6465642e-06</c:v>
                </c:pt>
                <c:pt idx="16">
                  <c:v>1.5213034e-06</c:v>
                </c:pt>
                <c:pt idx="17">
                  <c:v>1.5095041e-06</c:v>
                </c:pt>
                <c:pt idx="18">
                  <c:v>1.5998579e-06</c:v>
                </c:pt>
                <c:pt idx="19">
                  <c:v>1.7835081e-06</c:v>
                </c:pt>
                <c:pt idx="20">
                  <c:v>2.0249986e-06</c:v>
                </c:pt>
                <c:pt idx="21">
                  <c:v>2.267488e-06</c:v>
                </c:pt>
                <c:pt idx="22">
                  <c:v>2.4724868e-06</c:v>
                </c:pt>
                <c:pt idx="23">
                  <c:v>2.6162115e-06</c:v>
                </c:pt>
                <c:pt idx="24">
                  <c:v>2.6819094e-06</c:v>
                </c:pt>
                <c:pt idx="25">
                  <c:v>2.6675366e-06</c:v>
                </c:pt>
                <c:pt idx="26">
                  <c:v>2.5791734e-06</c:v>
                </c:pt>
                <c:pt idx="27">
                  <c:v>2.4296676e-06</c:v>
                </c:pt>
                <c:pt idx="28">
                  <c:v>2.2356166e-06</c:v>
                </c:pt>
                <c:pt idx="29">
                  <c:v>2.0142308e-06</c:v>
                </c:pt>
                <c:pt idx="30">
                  <c:v>1.7736441e-06</c:v>
                </c:pt>
                <c:pt idx="31">
                  <c:v>1.5411469e-06</c:v>
                </c:pt>
                <c:pt idx="32">
                  <c:v>1.3218342e-06</c:v>
                </c:pt>
                <c:pt idx="33">
                  <c:v>1.1198299e-06</c:v>
                </c:pt>
                <c:pt idx="34">
                  <c:v>9.3781081e-07</c:v>
                </c:pt>
                <c:pt idx="35">
                  <c:v>7.7710046e-07</c:v>
                </c:pt>
                <c:pt idx="36">
                  <c:v>6.3777879e-07</c:v>
                </c:pt>
                <c:pt idx="37">
                  <c:v>5.1888457e-07</c:v>
                </c:pt>
                <c:pt idx="38">
                  <c:v>4.1877622e-07</c:v>
                </c:pt>
                <c:pt idx="39">
                  <c:v>3.3572113e-07</c:v>
                </c:pt>
                <c:pt idx="40">
                  <c:v>2.6756204e-07</c:v>
                </c:pt>
                <c:pt idx="41">
                  <c:v>2.1222965e-07</c:v>
                </c:pt>
                <c:pt idx="42">
                  <c:v>1.6771803e-07</c:v>
                </c:pt>
                <c:pt idx="43">
                  <c:v>1.3222495e-07</c:v>
                </c:pt>
                <c:pt idx="44">
                  <c:v>1.040988e-07</c:v>
                </c:pt>
                <c:pt idx="45">
                  <c:v>8.1985591e-08</c:v>
                </c:pt>
                <c:pt idx="46">
                  <c:v>6.462974e-08</c:v>
                </c:pt>
                <c:pt idx="47">
                  <c:v>5.1105314e-08</c:v>
                </c:pt>
                <c:pt idx="48">
                  <c:v>4.0541648e-08</c:v>
                </c:pt>
                <c:pt idx="49">
                  <c:v>3.2386659e-08</c:v>
                </c:pt>
                <c:pt idx="50">
                  <c:v>2.603434e-08</c:v>
                </c:pt>
                <c:pt idx="51">
                  <c:v>2.1143905e-08</c:v>
                </c:pt>
                <c:pt idx="52">
                  <c:v>1.732972e-08</c:v>
                </c:pt>
                <c:pt idx="53">
                  <c:v>1.4394673e-08</c:v>
                </c:pt>
                <c:pt idx="54">
                  <c:v>1.2091016e-08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y-velocity</c:v>
                </c:pt>
              </c:strCache>
            </c:strRef>
          </c:tx>
          <c:cat>
            <c:numRef>
              <c:f>Sheet1!$A$2:$A$56</c:f>
              <c:numCache>
                <c:formatCode>General</c:formatCode>
                <c:ptCount val="5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</c:numCache>
            </c:numRef>
          </c:cat>
          <c:val>
            <c:numRef>
              <c:f>Sheet1!$D$2:$D$56</c:f>
              <c:numCache>
                <c:formatCode>General</c:formatCode>
                <c:ptCount val="55"/>
                <c:pt idx="0">
                  <c:v>3.2684289e-06</c:v>
                </c:pt>
                <c:pt idx="1">
                  <c:v>2.4223896e-06</c:v>
                </c:pt>
                <c:pt idx="2">
                  <c:v>1.9236403e-06</c:v>
                </c:pt>
                <c:pt idx="3">
                  <c:v>1.7236492e-06</c:v>
                </c:pt>
                <c:pt idx="4">
                  <c:v>1.633857e-06</c:v>
                </c:pt>
                <c:pt idx="5">
                  <c:v>1.5406653e-06</c:v>
                </c:pt>
                <c:pt idx="6">
                  <c:v>1.4125682e-06</c:v>
                </c:pt>
                <c:pt idx="7">
                  <c:v>1.2665293e-06</c:v>
                </c:pt>
                <c:pt idx="8">
                  <c:v>1.1111341e-06</c:v>
                </c:pt>
                <c:pt idx="9">
                  <c:v>9.5593599e-07</c:v>
                </c:pt>
                <c:pt idx="10">
                  <c:v>8.1139854e-07</c:v>
                </c:pt>
                <c:pt idx="11">
                  <c:v>6.768425e-07</c:v>
                </c:pt>
                <c:pt idx="12">
                  <c:v>5.5820588e-07</c:v>
                </c:pt>
                <c:pt idx="13">
                  <c:v>4.5496373e-07</c:v>
                </c:pt>
                <c:pt idx="14">
                  <c:v>3.6718103e-07</c:v>
                </c:pt>
                <c:pt idx="15">
                  <c:v>2.9575831e-07</c:v>
                </c:pt>
                <c:pt idx="16">
                  <c:v>2.4185909e-07</c:v>
                </c:pt>
                <c:pt idx="17">
                  <c:v>2.0165792e-07</c:v>
                </c:pt>
                <c:pt idx="18">
                  <c:v>1.750592e-07</c:v>
                </c:pt>
                <c:pt idx="19">
                  <c:v>1.5982128e-07</c:v>
                </c:pt>
                <c:pt idx="20">
                  <c:v>1.5256471e-07</c:v>
                </c:pt>
                <c:pt idx="21">
                  <c:v>1.4997879e-07</c:v>
                </c:pt>
                <c:pt idx="22">
                  <c:v>1.5155955e-07</c:v>
                </c:pt>
                <c:pt idx="23">
                  <c:v>1.5584577e-07</c:v>
                </c:pt>
                <c:pt idx="24">
                  <c:v>1.6099374e-07</c:v>
                </c:pt>
                <c:pt idx="25">
                  <c:v>1.6536136e-07</c:v>
                </c:pt>
                <c:pt idx="26">
                  <c:v>1.6654148e-07</c:v>
                </c:pt>
                <c:pt idx="27">
                  <c:v>1.6392543e-07</c:v>
                </c:pt>
                <c:pt idx="28">
                  <c:v>1.5740073e-07</c:v>
                </c:pt>
                <c:pt idx="29">
                  <c:v>1.4756351e-07</c:v>
                </c:pt>
                <c:pt idx="30">
                  <c:v>1.3665138e-07</c:v>
                </c:pt>
                <c:pt idx="31">
                  <c:v>1.2429849e-07</c:v>
                </c:pt>
                <c:pt idx="32">
                  <c:v>1.1085882e-07</c:v>
                </c:pt>
                <c:pt idx="33">
                  <c:v>9.7173952e-08</c:v>
                </c:pt>
                <c:pt idx="34">
                  <c:v>8.3907045e-08</c:v>
                </c:pt>
                <c:pt idx="35">
                  <c:v>7.1497874e-08</c:v>
                </c:pt>
                <c:pt idx="36">
                  <c:v>6.0246311e-08</c:v>
                </c:pt>
                <c:pt idx="37">
                  <c:v>5.0215517e-08</c:v>
                </c:pt>
                <c:pt idx="38">
                  <c:v>4.1380275e-08</c:v>
                </c:pt>
                <c:pt idx="39">
                  <c:v>3.3875009e-08</c:v>
                </c:pt>
                <c:pt idx="40">
                  <c:v>2.7619756e-08</c:v>
                </c:pt>
                <c:pt idx="41">
                  <c:v>2.2392139e-08</c:v>
                </c:pt>
                <c:pt idx="42">
                  <c:v>1.8051482e-08</c:v>
                </c:pt>
                <c:pt idx="43">
                  <c:v>1.4459873e-08</c:v>
                </c:pt>
                <c:pt idx="44">
                  <c:v>1.1573284e-08</c:v>
                </c:pt>
                <c:pt idx="45">
                  <c:v>9.2389588e-09</c:v>
                </c:pt>
                <c:pt idx="46">
                  <c:v>7.3752137e-09</c:v>
                </c:pt>
                <c:pt idx="47">
                  <c:v>5.9120302e-09</c:v>
                </c:pt>
                <c:pt idx="48">
                  <c:v>4.7554526e-09</c:v>
                </c:pt>
                <c:pt idx="49">
                  <c:v>3.8339425e-09</c:v>
                </c:pt>
                <c:pt idx="50">
                  <c:v>3.1125438e-09</c:v>
                </c:pt>
                <c:pt idx="51">
                  <c:v>2.5396102e-09</c:v>
                </c:pt>
                <c:pt idx="52">
                  <c:v>2.0980365e-09</c:v>
                </c:pt>
                <c:pt idx="53">
                  <c:v>1.7453391e-09</c:v>
                </c:pt>
                <c:pt idx="54">
                  <c:v>1.4738539e-09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z-velocity</c:v>
                </c:pt>
              </c:strCache>
            </c:strRef>
          </c:tx>
          <c:cat>
            <c:numRef>
              <c:f>Sheet1!$A$2:$A$56</c:f>
              <c:numCache>
                <c:formatCode>General</c:formatCode>
                <c:ptCount val="5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</c:numCache>
            </c:numRef>
          </c:cat>
          <c:val>
            <c:numRef>
              <c:f>Sheet1!$E$2:$E$56</c:f>
              <c:numCache>
                <c:formatCode>General</c:formatCode>
                <c:ptCount val="55"/>
                <c:pt idx="0">
                  <c:v>1.3684533e-06</c:v>
                </c:pt>
                <c:pt idx="1">
                  <c:v>1.4749173e-06</c:v>
                </c:pt>
                <c:pt idx="2">
                  <c:v>1.4199445e-06</c:v>
                </c:pt>
                <c:pt idx="3">
                  <c:v>1.4022068e-06</c:v>
                </c:pt>
                <c:pt idx="4">
                  <c:v>1.3689292e-06</c:v>
                </c:pt>
                <c:pt idx="5">
                  <c:v>1.2955877e-06</c:v>
                </c:pt>
                <c:pt idx="6">
                  <c:v>1.1815046e-06</c:v>
                </c:pt>
                <c:pt idx="7">
                  <c:v>1.048594e-06</c:v>
                </c:pt>
                <c:pt idx="8">
                  <c:v>9.0874258e-07</c:v>
                </c:pt>
                <c:pt idx="9">
                  <c:v>7.7409864e-07</c:v>
                </c:pt>
                <c:pt idx="10">
                  <c:v>6.5642273e-07</c:v>
                </c:pt>
                <c:pt idx="11">
                  <c:v>5.4943724e-07</c:v>
                </c:pt>
                <c:pt idx="12">
                  <c:v>4.5544251e-07</c:v>
                </c:pt>
                <c:pt idx="13">
                  <c:v>3.734964e-07</c:v>
                </c:pt>
                <c:pt idx="14">
                  <c:v>3.0451968e-07</c:v>
                </c:pt>
                <c:pt idx="15">
                  <c:v>2.4791278e-07</c:v>
                </c:pt>
                <c:pt idx="16">
                  <c:v>2.0574141e-07</c:v>
                </c:pt>
                <c:pt idx="17">
                  <c:v>1.7438745e-07</c:v>
                </c:pt>
                <c:pt idx="18">
                  <c:v>1.5260503e-07</c:v>
                </c:pt>
                <c:pt idx="19">
                  <c:v>1.4057721e-07</c:v>
                </c:pt>
                <c:pt idx="20">
                  <c:v>1.3658873e-07</c:v>
                </c:pt>
                <c:pt idx="21">
                  <c:v>1.367341e-07</c:v>
                </c:pt>
                <c:pt idx="22">
                  <c:v>1.405405e-07</c:v>
                </c:pt>
                <c:pt idx="23">
                  <c:v>1.4644594e-07</c:v>
                </c:pt>
                <c:pt idx="24">
                  <c:v>1.5336933e-07</c:v>
                </c:pt>
                <c:pt idx="25">
                  <c:v>1.5849468e-07</c:v>
                </c:pt>
                <c:pt idx="26">
                  <c:v>1.6040743e-07</c:v>
                </c:pt>
                <c:pt idx="27">
                  <c:v>1.5789994e-07</c:v>
                </c:pt>
                <c:pt idx="28">
                  <c:v>1.5150168e-07</c:v>
                </c:pt>
                <c:pt idx="29">
                  <c:v>1.42003e-07</c:v>
                </c:pt>
                <c:pt idx="30">
                  <c:v>1.3196311e-07</c:v>
                </c:pt>
                <c:pt idx="31">
                  <c:v>1.2025671e-07</c:v>
                </c:pt>
                <c:pt idx="32">
                  <c:v>1.0733317e-07</c:v>
                </c:pt>
                <c:pt idx="33">
                  <c:v>9.4008763e-08</c:v>
                </c:pt>
                <c:pt idx="34">
                  <c:v>8.1013226e-08</c:v>
                </c:pt>
                <c:pt idx="35">
                  <c:v>6.8916282e-08</c:v>
                </c:pt>
                <c:pt idx="36">
                  <c:v>5.7862998e-08</c:v>
                </c:pt>
                <c:pt idx="37">
                  <c:v>4.8038173e-08</c:v>
                </c:pt>
                <c:pt idx="38">
                  <c:v>3.9473308e-08</c:v>
                </c:pt>
                <c:pt idx="39">
                  <c:v>3.2196916e-08</c:v>
                </c:pt>
                <c:pt idx="40">
                  <c:v>2.6115176e-08</c:v>
                </c:pt>
                <c:pt idx="41">
                  <c:v>2.1034074e-08</c:v>
                </c:pt>
                <c:pt idx="42">
                  <c:v>1.6845771e-08</c:v>
                </c:pt>
                <c:pt idx="43">
                  <c:v>1.3451192e-08</c:v>
                </c:pt>
                <c:pt idx="44">
                  <c:v>1.0696278e-08</c:v>
                </c:pt>
                <c:pt idx="45">
                  <c:v>8.4820029e-09</c:v>
                </c:pt>
                <c:pt idx="46">
                  <c:v>6.72673e-09</c:v>
                </c:pt>
                <c:pt idx="47">
                  <c:v>5.3250876e-09</c:v>
                </c:pt>
                <c:pt idx="48">
                  <c:v>4.2228815e-09</c:v>
                </c:pt>
                <c:pt idx="49">
                  <c:v>3.3555568e-09</c:v>
                </c:pt>
                <c:pt idx="50">
                  <c:v>2.6772592e-09</c:v>
                </c:pt>
                <c:pt idx="51">
                  <c:v>2.1450487e-09</c:v>
                </c:pt>
                <c:pt idx="52">
                  <c:v>1.731945e-09</c:v>
                </c:pt>
                <c:pt idx="53">
                  <c:v>1.4038199e-09</c:v>
                </c:pt>
                <c:pt idx="54">
                  <c:v>1.150312e-09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k</c:v>
                </c:pt>
              </c:strCache>
            </c:strRef>
          </c:tx>
          <c:cat>
            <c:numRef>
              <c:f>Sheet1!$A$2:$A$56</c:f>
              <c:numCache>
                <c:formatCode>General</c:formatCode>
                <c:ptCount val="5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</c:numCache>
            </c:numRef>
          </c:cat>
          <c:val>
            <c:numRef>
              <c:f>Sheet1!$F$2:$F$56</c:f>
              <c:numCache>
                <c:formatCode>General</c:formatCode>
                <c:ptCount val="55"/>
                <c:pt idx="0">
                  <c:v>0.99768452</c:v>
                </c:pt>
                <c:pt idx="1">
                  <c:v>0.99522827</c:v>
                </c:pt>
                <c:pt idx="2">
                  <c:v>0.98583096</c:v>
                </c:pt>
                <c:pt idx="3">
                  <c:v>0.9419667</c:v>
                </c:pt>
                <c:pt idx="4">
                  <c:v>0.76914466</c:v>
                </c:pt>
                <c:pt idx="5">
                  <c:v>0.46204673</c:v>
                </c:pt>
                <c:pt idx="6">
                  <c:v>0.25322597</c:v>
                </c:pt>
                <c:pt idx="7">
                  <c:v>0.19527025</c:v>
                </c:pt>
                <c:pt idx="8">
                  <c:v>0.15152347</c:v>
                </c:pt>
                <c:pt idx="9">
                  <c:v>0.111384</c:v>
                </c:pt>
                <c:pt idx="10">
                  <c:v>0.089344128</c:v>
                </c:pt>
                <c:pt idx="11">
                  <c:v>0.077108451</c:v>
                </c:pt>
                <c:pt idx="12">
                  <c:v>0.071753902</c:v>
                </c:pt>
                <c:pt idx="13">
                  <c:v>0.065702394</c:v>
                </c:pt>
                <c:pt idx="14">
                  <c:v>0.061408969</c:v>
                </c:pt>
                <c:pt idx="15">
                  <c:v>0.057300966</c:v>
                </c:pt>
                <c:pt idx="16">
                  <c:v>0.054094342</c:v>
                </c:pt>
                <c:pt idx="17">
                  <c:v>0.050358419</c:v>
                </c:pt>
                <c:pt idx="18">
                  <c:v>0.046088897</c:v>
                </c:pt>
                <c:pt idx="19">
                  <c:v>0.041365743</c:v>
                </c:pt>
                <c:pt idx="20">
                  <c:v>0.036435361</c:v>
                </c:pt>
                <c:pt idx="21">
                  <c:v>0.031552557</c:v>
                </c:pt>
                <c:pt idx="22">
                  <c:v>0.026936536</c:v>
                </c:pt>
                <c:pt idx="23">
                  <c:v>0.02264441</c:v>
                </c:pt>
                <c:pt idx="24">
                  <c:v>0.018765755</c:v>
                </c:pt>
                <c:pt idx="25">
                  <c:v>0.01533492</c:v>
                </c:pt>
                <c:pt idx="26">
                  <c:v>0.012366434</c:v>
                </c:pt>
                <c:pt idx="27">
                  <c:v>0.0098549495</c:v>
                </c:pt>
                <c:pt idx="28">
                  <c:v>0.0077715553</c:v>
                </c:pt>
                <c:pt idx="29">
                  <c:v>0.0060891193</c:v>
                </c:pt>
                <c:pt idx="30">
                  <c:v>0.0047565465</c:v>
                </c:pt>
                <c:pt idx="31">
                  <c:v>0.0037194805</c:v>
                </c:pt>
                <c:pt idx="32">
                  <c:v>0.0029150115</c:v>
                </c:pt>
                <c:pt idx="33">
                  <c:v>0.0022968054</c:v>
                </c:pt>
                <c:pt idx="34">
                  <c:v>0.0018211503</c:v>
                </c:pt>
                <c:pt idx="35">
                  <c:v>0.0014560994</c:v>
                </c:pt>
                <c:pt idx="36">
                  <c:v>0.0011743848</c:v>
                </c:pt>
                <c:pt idx="37">
                  <c:v>0.00095738015</c:v>
                </c:pt>
                <c:pt idx="38">
                  <c:v>0.00078732486</c:v>
                </c:pt>
                <c:pt idx="39">
                  <c:v>0.00065475842</c:v>
                </c:pt>
                <c:pt idx="40">
                  <c:v>0.00054978205</c:v>
                </c:pt>
                <c:pt idx="41">
                  <c:v>0.00046733722</c:v>
                </c:pt>
                <c:pt idx="42">
                  <c:v>0.00040081439</c:v>
                </c:pt>
                <c:pt idx="43">
                  <c:v>0.00034850146</c:v>
                </c:pt>
                <c:pt idx="44">
                  <c:v>0.00030583242</c:v>
                </c:pt>
                <c:pt idx="45">
                  <c:v>0.00027214627</c:v>
                </c:pt>
                <c:pt idx="46">
                  <c:v>0.0002440861</c:v>
                </c:pt>
                <c:pt idx="47">
                  <c:v>0.00022169606</c:v>
                </c:pt>
                <c:pt idx="48">
                  <c:v>0.00020216986</c:v>
                </c:pt>
                <c:pt idx="49">
                  <c:v>0.00018703967</c:v>
                </c:pt>
                <c:pt idx="50">
                  <c:v>0.00017330321</c:v>
                </c:pt>
                <c:pt idx="51">
                  <c:v>0.00016291801</c:v>
                </c:pt>
                <c:pt idx="52">
                  <c:v>0.00015299574</c:v>
                </c:pt>
                <c:pt idx="53">
                  <c:v>0.0001455052</c:v>
                </c:pt>
                <c:pt idx="54">
                  <c:v>0.00013806738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omega</c:v>
                </c:pt>
              </c:strCache>
            </c:strRef>
          </c:tx>
          <c:cat>
            <c:numRef>
              <c:f>Sheet1!$A$2:$A$56</c:f>
              <c:numCache>
                <c:formatCode>General</c:formatCode>
                <c:ptCount val="5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</c:numCache>
            </c:numRef>
          </c:cat>
          <c:val>
            <c:numRef>
              <c:f>Sheet1!$G$2:$G$56</c:f>
              <c:numCache>
                <c:formatCode>General</c:formatCode>
                <c:ptCount val="55"/>
                <c:pt idx="0">
                  <c:v>0.49951236</c:v>
                </c:pt>
                <c:pt idx="1">
                  <c:v>0.49919491</c:v>
                </c:pt>
                <c:pt idx="2">
                  <c:v>0.4986374</c:v>
                </c:pt>
                <c:pt idx="3">
                  <c:v>0.49763035</c:v>
                </c:pt>
                <c:pt idx="4">
                  <c:v>0.49572532</c:v>
                </c:pt>
                <c:pt idx="5">
                  <c:v>0.49194025</c:v>
                </c:pt>
                <c:pt idx="6">
                  <c:v>0.48408</c:v>
                </c:pt>
                <c:pt idx="7">
                  <c:v>0.46735885</c:v>
                </c:pt>
                <c:pt idx="8">
                  <c:v>0.43252463</c:v>
                </c:pt>
                <c:pt idx="9">
                  <c:v>0.36699463</c:v>
                </c:pt>
                <c:pt idx="10">
                  <c:v>0.26814533</c:v>
                </c:pt>
                <c:pt idx="11">
                  <c:v>0.16187478</c:v>
                </c:pt>
                <c:pt idx="12">
                  <c:v>0.082201204</c:v>
                </c:pt>
                <c:pt idx="13">
                  <c:v>0.037888026</c:v>
                </c:pt>
                <c:pt idx="14">
                  <c:v>0.016983856</c:v>
                </c:pt>
                <c:pt idx="15">
                  <c:v>0.007739979</c:v>
                </c:pt>
                <c:pt idx="16">
                  <c:v>0.0036968069</c:v>
                </c:pt>
                <c:pt idx="17">
                  <c:v>0.0018944426</c:v>
                </c:pt>
                <c:pt idx="18">
                  <c:v>0.0010560001</c:v>
                </c:pt>
                <c:pt idx="19">
                  <c:v>0.00064205371</c:v>
                </c:pt>
                <c:pt idx="20">
                  <c:v>0.00042361228</c:v>
                </c:pt>
                <c:pt idx="21">
                  <c:v>0.0002984</c:v>
                </c:pt>
                <c:pt idx="22">
                  <c:v>0.00022104843</c:v>
                </c:pt>
                <c:pt idx="23">
                  <c:v>0.00017014173</c:v>
                </c:pt>
                <c:pt idx="24">
                  <c:v>0.00013502381</c:v>
                </c:pt>
                <c:pt idx="25">
                  <c:v>0.00010981662</c:v>
                </c:pt>
                <c:pt idx="26">
                  <c:v>9.1291907e-05</c:v>
                </c:pt>
                <c:pt idx="27">
                  <c:v>7.7119691e-05</c:v>
                </c:pt>
                <c:pt idx="28">
                  <c:v>6.6026888e-05</c:v>
                </c:pt>
                <c:pt idx="29">
                  <c:v>5.7158095e-05</c:v>
                </c:pt>
                <c:pt idx="30">
                  <c:v>4.9920797e-05</c:v>
                </c:pt>
                <c:pt idx="31">
                  <c:v>4.3915346e-05</c:v>
                </c:pt>
                <c:pt idx="32">
                  <c:v>3.8869062e-05</c:v>
                </c:pt>
                <c:pt idx="33">
                  <c:v>3.4582504e-05</c:v>
                </c:pt>
                <c:pt idx="34">
                  <c:v>3.0927506e-05</c:v>
                </c:pt>
                <c:pt idx="35">
                  <c:v>2.7802245e-05</c:v>
                </c:pt>
                <c:pt idx="36">
                  <c:v>2.5063305e-05</c:v>
                </c:pt>
                <c:pt idx="37">
                  <c:v>2.2668449e-05</c:v>
                </c:pt>
                <c:pt idx="38">
                  <c:v>2.0563439e-05</c:v>
                </c:pt>
                <c:pt idx="39">
                  <c:v>1.8712139e-05</c:v>
                </c:pt>
                <c:pt idx="40">
                  <c:v>1.707084e-05</c:v>
                </c:pt>
                <c:pt idx="41">
                  <c:v>1.5611511e-05</c:v>
                </c:pt>
                <c:pt idx="42">
                  <c:v>1.4306388e-05</c:v>
                </c:pt>
                <c:pt idx="43">
                  <c:v>1.3139783e-05</c:v>
                </c:pt>
                <c:pt idx="44">
                  <c:v>1.2089821e-05</c:v>
                </c:pt>
                <c:pt idx="45">
                  <c:v>1.114795e-05</c:v>
                </c:pt>
                <c:pt idx="46">
                  <c:v>1.0306939e-05</c:v>
                </c:pt>
                <c:pt idx="47">
                  <c:v>9.5521209e-06</c:v>
                </c:pt>
                <c:pt idx="48">
                  <c:v>8.8566297e-06</c:v>
                </c:pt>
                <c:pt idx="49">
                  <c:v>8.2326598e-06</c:v>
                </c:pt>
                <c:pt idx="50">
                  <c:v>7.6843098e-06</c:v>
                </c:pt>
                <c:pt idx="51">
                  <c:v>7.17569e-06</c:v>
                </c:pt>
                <c:pt idx="52">
                  <c:v>6.7014322e-06</c:v>
                </c:pt>
                <c:pt idx="53">
                  <c:v>6.2732066e-06</c:v>
                </c:pt>
                <c:pt idx="54">
                  <c:v>5.8755825e-06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r>
                  <a:t>Iterations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>
          <c:logBase val="10"/>
        </c:scaling>
        <c:delete val="0"/>
        <c:axPos val="l"/>
        <c:majorGridlines/>
        <c:title>
          <c:tx>
            <c:rich>
              <a:bodyPr/>
              <a:lstStyle/>
              <a:p>
                <a:r>
                  <a:t>Residuals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b"/>
      <c:layout/>
      <c:overlay val="0"/>
      <c:txPr>
        <a:bodyPr/>
        <a:lstStyle/>
        <a:p>
          <a:pPr>
            <a:defRPr sz="1000"/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drag_force-rplot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drag_force</c:v>
                </c:pt>
              </c:strCache>
            </c:strRef>
          </c:tx>
          <c:cat>
            <c:numRef>
              <c:f>Sheet1!$A$2:$A$56</c:f>
              <c:numCache>
                <c:formatCode>General</c:formatCode>
                <c:ptCount val="5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</c:numCache>
            </c:numRef>
          </c:cat>
          <c:val>
            <c:numRef>
              <c:f>Sheet1!$B$2:$B$56</c:f>
              <c:numCache>
                <c:formatCode>General</c:formatCode>
                <c:ptCount val="55"/>
                <c:pt idx="0">
                  <c:v>707.18516</c:v>
                </c:pt>
                <c:pt idx="1">
                  <c:v>892.21928</c:v>
                </c:pt>
                <c:pt idx="2">
                  <c:v>924.76031</c:v>
                </c:pt>
                <c:pt idx="3">
                  <c:v>880.66952</c:v>
                </c:pt>
                <c:pt idx="4">
                  <c:v>811.60979</c:v>
                </c:pt>
                <c:pt idx="5">
                  <c:v>749.54989</c:v>
                </c:pt>
                <c:pt idx="6">
                  <c:v>700.1249</c:v>
                </c:pt>
                <c:pt idx="7">
                  <c:v>668.22411</c:v>
                </c:pt>
                <c:pt idx="8">
                  <c:v>648.02005</c:v>
                </c:pt>
                <c:pt idx="9">
                  <c:v>636.67479</c:v>
                </c:pt>
                <c:pt idx="10">
                  <c:v>633.23226</c:v>
                </c:pt>
                <c:pt idx="11">
                  <c:v>633.97315</c:v>
                </c:pt>
                <c:pt idx="12">
                  <c:v>637.43651</c:v>
                </c:pt>
                <c:pt idx="13">
                  <c:v>642.02916</c:v>
                </c:pt>
                <c:pt idx="14">
                  <c:v>646.54569</c:v>
                </c:pt>
                <c:pt idx="15">
                  <c:v>650.35504</c:v>
                </c:pt>
                <c:pt idx="16">
                  <c:v>653.03423</c:v>
                </c:pt>
                <c:pt idx="17">
                  <c:v>654.71791</c:v>
                </c:pt>
                <c:pt idx="18">
                  <c:v>655.77195</c:v>
                </c:pt>
                <c:pt idx="19">
                  <c:v>656.41457</c:v>
                </c:pt>
                <c:pt idx="20">
                  <c:v>656.77772</c:v>
                </c:pt>
                <c:pt idx="21">
                  <c:v>656.96085</c:v>
                </c:pt>
                <c:pt idx="22">
                  <c:v>657.03545</c:v>
                </c:pt>
                <c:pt idx="23">
                  <c:v>657.04577</c:v>
                </c:pt>
                <c:pt idx="24">
                  <c:v>657.022</c:v>
                </c:pt>
                <c:pt idx="25">
                  <c:v>656.98415</c:v>
                </c:pt>
                <c:pt idx="26">
                  <c:v>656.94399</c:v>
                </c:pt>
                <c:pt idx="27">
                  <c:v>656.90825</c:v>
                </c:pt>
                <c:pt idx="28">
                  <c:v>656.87936</c:v>
                </c:pt>
                <c:pt idx="29">
                  <c:v>656.86245</c:v>
                </c:pt>
                <c:pt idx="30">
                  <c:v>656.84487</c:v>
                </c:pt>
                <c:pt idx="31">
                  <c:v>656.83326</c:v>
                </c:pt>
                <c:pt idx="32">
                  <c:v>656.82805</c:v>
                </c:pt>
                <c:pt idx="33">
                  <c:v>656.82814</c:v>
                </c:pt>
                <c:pt idx="34">
                  <c:v>656.83192</c:v>
                </c:pt>
                <c:pt idx="35">
                  <c:v>656.83779</c:v>
                </c:pt>
                <c:pt idx="36">
                  <c:v>656.84443</c:v>
                </c:pt>
                <c:pt idx="37">
                  <c:v>656.85092</c:v>
                </c:pt>
                <c:pt idx="38">
                  <c:v>656.85667</c:v>
                </c:pt>
                <c:pt idx="39">
                  <c:v>656.86146</c:v>
                </c:pt>
                <c:pt idx="40">
                  <c:v>656.86525</c:v>
                </c:pt>
                <c:pt idx="41">
                  <c:v>656.86815</c:v>
                </c:pt>
                <c:pt idx="42">
                  <c:v>656.87034</c:v>
                </c:pt>
                <c:pt idx="43">
                  <c:v>656.87197</c:v>
                </c:pt>
                <c:pt idx="44">
                  <c:v>656.87319</c:v>
                </c:pt>
                <c:pt idx="45">
                  <c:v>656.87414</c:v>
                </c:pt>
                <c:pt idx="46">
                  <c:v>656.87491</c:v>
                </c:pt>
                <c:pt idx="47">
                  <c:v>656.87555</c:v>
                </c:pt>
                <c:pt idx="48">
                  <c:v>656.87613</c:v>
                </c:pt>
                <c:pt idx="49">
                  <c:v>656.87666</c:v>
                </c:pt>
                <c:pt idx="50">
                  <c:v>656.87715</c:v>
                </c:pt>
                <c:pt idx="51">
                  <c:v>656.87761</c:v>
                </c:pt>
                <c:pt idx="52">
                  <c:v>656.87803</c:v>
                </c:pt>
                <c:pt idx="53">
                  <c:v>656.87843</c:v>
                </c:pt>
                <c:pt idx="54">
                  <c:v>656.8788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r>
                  <a:t>iteration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Drag (N)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b"/>
      <c:layout/>
      <c:overlay val="0"/>
      <c:txPr>
        <a:bodyPr/>
        <a:lstStyle/>
        <a:p>
          <a:pPr>
            <a:defRPr sz="1000"/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lift_force-rplot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lift_force</c:v>
                </c:pt>
              </c:strCache>
            </c:strRef>
          </c:tx>
          <c:cat>
            <c:numRef>
              <c:f>Sheet1!$A$2:$A$56</c:f>
              <c:numCache>
                <c:formatCode>General</c:formatCode>
                <c:ptCount val="5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</c:numCache>
            </c:numRef>
          </c:cat>
          <c:val>
            <c:numRef>
              <c:f>Sheet1!$B$2:$B$56</c:f>
              <c:numCache>
                <c:formatCode>General</c:formatCode>
                <c:ptCount val="55"/>
                <c:pt idx="0">
                  <c:v>1621.9993</c:v>
                </c:pt>
                <c:pt idx="1">
                  <c:v>3083.617</c:v>
                </c:pt>
                <c:pt idx="2">
                  <c:v>4229.5994</c:v>
                </c:pt>
                <c:pt idx="3">
                  <c:v>5066.0603</c:v>
                </c:pt>
                <c:pt idx="4">
                  <c:v>5654.8656</c:v>
                </c:pt>
                <c:pt idx="5">
                  <c:v>6068.9027</c:v>
                </c:pt>
                <c:pt idx="6">
                  <c:v>6358.5878</c:v>
                </c:pt>
                <c:pt idx="7">
                  <c:v>6563.1782</c:v>
                </c:pt>
                <c:pt idx="8">
                  <c:v>6684.4744</c:v>
                </c:pt>
                <c:pt idx="9">
                  <c:v>6793.0688</c:v>
                </c:pt>
                <c:pt idx="10">
                  <c:v>6859.0199</c:v>
                </c:pt>
                <c:pt idx="11">
                  <c:v>6906.7107</c:v>
                </c:pt>
                <c:pt idx="12">
                  <c:v>6943.6483</c:v>
                </c:pt>
                <c:pt idx="13">
                  <c:v>6970.5999</c:v>
                </c:pt>
                <c:pt idx="14">
                  <c:v>6990.6236</c:v>
                </c:pt>
                <c:pt idx="15">
                  <c:v>7004.6385</c:v>
                </c:pt>
                <c:pt idx="16">
                  <c:v>7015.7609</c:v>
                </c:pt>
                <c:pt idx="17">
                  <c:v>7022.2975</c:v>
                </c:pt>
                <c:pt idx="18">
                  <c:v>7025.8688</c:v>
                </c:pt>
                <c:pt idx="19">
                  <c:v>7027.7998</c:v>
                </c:pt>
                <c:pt idx="20">
                  <c:v>7028.7449</c:v>
                </c:pt>
                <c:pt idx="21">
                  <c:v>7029.2018</c:v>
                </c:pt>
                <c:pt idx="22">
                  <c:v>7029.4366</c:v>
                </c:pt>
                <c:pt idx="23">
                  <c:v>7029.5942</c:v>
                </c:pt>
                <c:pt idx="24">
                  <c:v>7029.724</c:v>
                </c:pt>
                <c:pt idx="25">
                  <c:v>7029.8488</c:v>
                </c:pt>
                <c:pt idx="26">
                  <c:v>7029.9683</c:v>
                </c:pt>
                <c:pt idx="27">
                  <c:v>7030.0791</c:v>
                </c:pt>
                <c:pt idx="28">
                  <c:v>7030.1771</c:v>
                </c:pt>
                <c:pt idx="29">
                  <c:v>7030.2196</c:v>
                </c:pt>
                <c:pt idx="30">
                  <c:v>7030.2742</c:v>
                </c:pt>
                <c:pt idx="31">
                  <c:v>7030.3341</c:v>
                </c:pt>
                <c:pt idx="32">
                  <c:v>7030.3894</c:v>
                </c:pt>
                <c:pt idx="33">
                  <c:v>7030.435</c:v>
                </c:pt>
                <c:pt idx="34">
                  <c:v>7030.4699</c:v>
                </c:pt>
                <c:pt idx="35">
                  <c:v>7030.4947</c:v>
                </c:pt>
                <c:pt idx="36">
                  <c:v>7030.511</c:v>
                </c:pt>
                <c:pt idx="37">
                  <c:v>7030.5212</c:v>
                </c:pt>
                <c:pt idx="38">
                  <c:v>7030.5272</c:v>
                </c:pt>
                <c:pt idx="39">
                  <c:v>7030.5306</c:v>
                </c:pt>
                <c:pt idx="40">
                  <c:v>7030.5324</c:v>
                </c:pt>
                <c:pt idx="41">
                  <c:v>7030.5335</c:v>
                </c:pt>
                <c:pt idx="42">
                  <c:v>7030.5343</c:v>
                </c:pt>
                <c:pt idx="43">
                  <c:v>7030.5349</c:v>
                </c:pt>
                <c:pt idx="44">
                  <c:v>7030.5353</c:v>
                </c:pt>
                <c:pt idx="45">
                  <c:v>7030.5358</c:v>
                </c:pt>
                <c:pt idx="46">
                  <c:v>7030.5361</c:v>
                </c:pt>
                <c:pt idx="47">
                  <c:v>7030.5366</c:v>
                </c:pt>
                <c:pt idx="48">
                  <c:v>7030.5372</c:v>
                </c:pt>
                <c:pt idx="49">
                  <c:v>7030.538</c:v>
                </c:pt>
                <c:pt idx="50">
                  <c:v>7030.5388</c:v>
                </c:pt>
                <c:pt idx="51">
                  <c:v>7030.5399</c:v>
                </c:pt>
                <c:pt idx="52">
                  <c:v>7030.5411</c:v>
                </c:pt>
                <c:pt idx="53">
                  <c:v>7030.5424</c:v>
                </c:pt>
                <c:pt idx="54">
                  <c:v>7030.5439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r>
                  <a:t>iteration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Lift (N)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b"/>
      <c:layout/>
      <c:overlay val="0"/>
      <c:txPr>
        <a:bodyPr/>
        <a:lstStyle/>
        <a:p>
          <a:pPr>
            <a:defRPr sz="1000"/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6618E0-4A20-C3E4-EF6E-6FE109F712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175320-5D97-7B49-7831-8593F53606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B41B2-2F64-4A50-B697-32B2FFAF6A18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022171-62D2-A3A0-1ECA-8E41A3C521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3716BE-50D3-07D4-C65E-C513B02368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6AD41B-BF82-4D4B-9860-B0AEF8593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91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EA50AE-3EA1-4D83-B5DA-96E75DC571B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C9A20-3693-43FD-997B-0E90FA7F0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0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C9A20-3693-43FD-997B-0E90FA7F05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12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C9A20-3693-43FD-997B-0E90FA7F05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11923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8CEED26B-D93E-50A6-47C7-4342EA2E45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resenter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1664" y="4155984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500" b="0" i="0">
                <a:solidFill>
                  <a:schemeClr val="accent2"/>
                </a:solidFill>
                <a:latin typeface="Calibri" panose="020F0502020204030204" pitchFamily="34" charset="0"/>
              </a:defRPr>
            </a:lvl1pPr>
            <a:lvl2pPr marL="172641" indent="0">
              <a:buNone/>
              <a:defRPr>
                <a:solidFill>
                  <a:schemeClr val="bg1"/>
                </a:solidFill>
              </a:defRPr>
            </a:lvl2pPr>
            <a:lvl3pPr marL="342900" indent="0">
              <a:buNone/>
              <a:defRPr>
                <a:solidFill>
                  <a:schemeClr val="bg1"/>
                </a:solidFill>
              </a:defRPr>
            </a:lvl3pPr>
            <a:lvl4pPr marL="559594" indent="0">
              <a:buNone/>
              <a:defRPr>
                <a:solidFill>
                  <a:schemeClr val="bg1"/>
                </a:solidFill>
              </a:defRPr>
            </a:lvl4pPr>
            <a:lvl5pPr marL="72747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Nexus:html_header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4" y="250190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700" b="1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72641" indent="0">
              <a:buNone/>
              <a:defRPr>
                <a:solidFill>
                  <a:schemeClr val="bg1"/>
                </a:solidFill>
              </a:defRPr>
            </a:lvl2pPr>
            <a:lvl3pPr marL="342900" indent="0">
              <a:buNone/>
              <a:defRPr>
                <a:solidFill>
                  <a:schemeClr val="bg1"/>
                </a:solidFill>
              </a:defRPr>
            </a:lvl3pPr>
            <a:lvl4pPr marL="559594" indent="0">
              <a:buNone/>
              <a:defRPr>
                <a:solidFill>
                  <a:schemeClr val="bg1"/>
                </a:solidFill>
              </a:defRPr>
            </a:lvl4pPr>
            <a:lvl5pPr marL="72747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24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584" userDrawn="1">
          <p15:clr>
            <a:srgbClr val="FBAE40"/>
          </p15:clr>
        </p15:guide>
        <p15:guide id="2" orient="horz" pos="261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exus:query=">
            <a:extLst>
              <a:ext uri="{FF2B5EF4-FFF2-40B4-BE49-F238E27FC236}">
                <a16:creationId xmlns:a16="http://schemas.microsoft.com/office/drawing/2014/main" id="{FFB903E0-BF8E-4DCE-8880-AD10293D4B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599" y="735808"/>
            <a:ext cx="10972800" cy="56331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4F718BF-E1C1-2689-A326-E93B558F474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4"/>
            <a:ext cx="10972799" cy="42976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489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9A1CF486-8139-B9ED-4840-6BC7FB37F2D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Nexus:toc_link">
            <a:extLst>
              <a:ext uri="{FF2B5EF4-FFF2-40B4-BE49-F238E27FC236}">
                <a16:creationId xmlns:a16="http://schemas.microsoft.com/office/drawing/2014/main" id="{B963AE51-EFC8-2773-CBA9-60631CED46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0928" y="6492240"/>
            <a:ext cx="187452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6" name="Nexus:breadcrumbs">
            <a:extLst>
              <a:ext uri="{FF2B5EF4-FFF2-40B4-BE49-F238E27FC236}">
                <a16:creationId xmlns:a16="http://schemas.microsoft.com/office/drawing/2014/main" id="{8B9D080D-15E5-8FB5-B5F3-78231DCF01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5" name="Nexus:comments">
            <a:extLst>
              <a:ext uri="{FF2B5EF4-FFF2-40B4-BE49-F238E27FC236}">
                <a16:creationId xmlns:a16="http://schemas.microsoft.com/office/drawing/2014/main" id="{E9587B0A-FFC8-52AA-CDBE-5E1F1BDC422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2648" y="4449096"/>
            <a:ext cx="10972800" cy="7680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" name="Nexus:html_header">
            <a:extLst>
              <a:ext uri="{FF2B5EF4-FFF2-40B4-BE49-F238E27FC236}">
                <a16:creationId xmlns:a16="http://schemas.microsoft.com/office/drawing/2014/main" id="{5A7A9E02-9DDC-E3B7-3F9A-0CBFA2C2BF8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1664" y="250190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700" b="1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72641" indent="0">
              <a:buNone/>
              <a:defRPr>
                <a:solidFill>
                  <a:schemeClr val="bg1"/>
                </a:solidFill>
              </a:defRPr>
            </a:lvl2pPr>
            <a:lvl3pPr marL="342900" indent="0">
              <a:buNone/>
              <a:defRPr>
                <a:solidFill>
                  <a:schemeClr val="bg1"/>
                </a:solidFill>
              </a:defRPr>
            </a:lvl3pPr>
            <a:lvl4pPr marL="559594" indent="0">
              <a:buNone/>
              <a:defRPr>
                <a:solidFill>
                  <a:schemeClr val="bg1"/>
                </a:solidFill>
              </a:defRPr>
            </a:lvl4pPr>
            <a:lvl5pPr marL="72747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225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exus:query=">
            <a:extLst>
              <a:ext uri="{FF2B5EF4-FFF2-40B4-BE49-F238E27FC236}">
                <a16:creationId xmlns:a16="http://schemas.microsoft.com/office/drawing/2014/main" id="{FFB903E0-BF8E-4DCE-8880-AD10293D4B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2648" y="1636776"/>
            <a:ext cx="10972800" cy="47321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4F718BF-E1C1-2689-A326-E93B558F474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Nexus:toc_link">
            <a:extLst>
              <a:ext uri="{FF2B5EF4-FFF2-40B4-BE49-F238E27FC236}">
                <a16:creationId xmlns:a16="http://schemas.microsoft.com/office/drawing/2014/main" id="{362AD4A8-3439-4073-C4B8-23456EAC54C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0928" y="6492240"/>
            <a:ext cx="1874520" cy="32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5" name="Nexus:breadcrumbs">
            <a:extLst>
              <a:ext uri="{FF2B5EF4-FFF2-40B4-BE49-F238E27FC236}">
                <a16:creationId xmlns:a16="http://schemas.microsoft.com/office/drawing/2014/main" id="{809D2074-158F-8839-0F33-44CCECDF70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10" name="Nexus:comments">
            <a:extLst>
              <a:ext uri="{FF2B5EF4-FFF2-40B4-BE49-F238E27FC236}">
                <a16:creationId xmlns:a16="http://schemas.microsoft.com/office/drawing/2014/main" id="{4053E460-5B51-F640-1250-486034E984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2648" y="576072"/>
            <a:ext cx="109728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48585"/>
            <a:ext cx="10972799" cy="42748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6546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exus:query=">
            <a:extLst>
              <a:ext uri="{FF2B5EF4-FFF2-40B4-BE49-F238E27FC236}">
                <a16:creationId xmlns:a16="http://schemas.microsoft.com/office/drawing/2014/main" id="{4C5F8081-5E16-4801-8E6F-2E3312D5787D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609602" y="1636776"/>
            <a:ext cx="10972800" cy="4736592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94D5D914-82C0-0148-3392-BF28090AF09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Nexus:toc_link">
            <a:extLst>
              <a:ext uri="{FF2B5EF4-FFF2-40B4-BE49-F238E27FC236}">
                <a16:creationId xmlns:a16="http://schemas.microsoft.com/office/drawing/2014/main" id="{468AEF22-4557-6775-386C-88E6D3981A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08068" y="6493036"/>
            <a:ext cx="187738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4" name="Nexus:breadcrumbs">
            <a:extLst>
              <a:ext uri="{FF2B5EF4-FFF2-40B4-BE49-F238E27FC236}">
                <a16:creationId xmlns:a16="http://schemas.microsoft.com/office/drawing/2014/main" id="{D1CF6FE0-1215-16B9-D742-B8FDF2285F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2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pPr lvl="0"/>
            <a:endParaRPr lang="en-US" dirty="0"/>
          </a:p>
        </p:txBody>
      </p:sp>
      <p:sp>
        <p:nvSpPr>
          <p:cNvPr id="8" name="Nexus:comments">
            <a:extLst>
              <a:ext uri="{FF2B5EF4-FFF2-40B4-BE49-F238E27FC236}">
                <a16:creationId xmlns:a16="http://schemas.microsoft.com/office/drawing/2014/main" id="{C1B25A9B-7D96-B69C-07CB-679EA12C3A8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2" y="576072"/>
            <a:ext cx="109728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3"/>
            <a:ext cx="10972799" cy="42976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499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exus:query=">
            <a:extLst>
              <a:ext uri="{FF2B5EF4-FFF2-40B4-BE49-F238E27FC236}">
                <a16:creationId xmlns:a16="http://schemas.microsoft.com/office/drawing/2014/main" id="{91C4973A-6811-43AE-B46D-74F27A5E8EB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" y="1633888"/>
            <a:ext cx="10972799" cy="47365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D78FA5C3-1F44-C010-7501-CCB84E42CC2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Nexus:toc_link">
            <a:extLst>
              <a:ext uri="{FF2B5EF4-FFF2-40B4-BE49-F238E27FC236}">
                <a16:creationId xmlns:a16="http://schemas.microsoft.com/office/drawing/2014/main" id="{FE0F0B4B-1989-4D7C-4658-6E852A6D49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0928" y="6492240"/>
            <a:ext cx="187452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6" name="Nexus:breadcrumbs">
            <a:extLst>
              <a:ext uri="{FF2B5EF4-FFF2-40B4-BE49-F238E27FC236}">
                <a16:creationId xmlns:a16="http://schemas.microsoft.com/office/drawing/2014/main" id="{B95A29DA-2234-C7DE-D36C-27FD09BAD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3"/>
            <a:ext cx="10972799" cy="42976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404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exus:query=">
            <a:extLst>
              <a:ext uri="{FF2B5EF4-FFF2-40B4-BE49-F238E27FC236}">
                <a16:creationId xmlns:a16="http://schemas.microsoft.com/office/drawing/2014/main" id="{91C4973A-6811-43AE-B46D-74F27A5E8EB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2" y="1636776"/>
            <a:ext cx="10972799" cy="47365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D78FA5C3-1F44-C010-7501-CCB84E42CC2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Nexus:toc_link">
            <a:extLst>
              <a:ext uri="{FF2B5EF4-FFF2-40B4-BE49-F238E27FC236}">
                <a16:creationId xmlns:a16="http://schemas.microsoft.com/office/drawing/2014/main" id="{FE0F0B4B-1989-4D7C-4658-6E852A6D49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0928" y="6492240"/>
            <a:ext cx="187452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6" name="Nexus:breadcrumbs">
            <a:extLst>
              <a:ext uri="{FF2B5EF4-FFF2-40B4-BE49-F238E27FC236}">
                <a16:creationId xmlns:a16="http://schemas.microsoft.com/office/drawing/2014/main" id="{B95A29DA-2234-C7DE-D36C-27FD09BAD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7" name="Nexus:comments">
            <a:extLst>
              <a:ext uri="{FF2B5EF4-FFF2-40B4-BE49-F238E27FC236}">
                <a16:creationId xmlns:a16="http://schemas.microsoft.com/office/drawing/2014/main" id="{EDAD3441-1F31-769E-67CE-4F271FCBC4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576072"/>
            <a:ext cx="109728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3"/>
            <a:ext cx="10972799" cy="42976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903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exus:query=">
            <a:extLst>
              <a:ext uri="{FF2B5EF4-FFF2-40B4-BE49-F238E27FC236}">
                <a16:creationId xmlns:a16="http://schemas.microsoft.com/office/drawing/2014/main" id="{6ECC26B2-C67D-490A-A762-73CBC5C13F04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09601" y="1636776"/>
            <a:ext cx="10972800" cy="473659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743547F9-14B7-192A-DE8F-4CF6B663841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Nexus:toc_link">
            <a:extLst>
              <a:ext uri="{FF2B5EF4-FFF2-40B4-BE49-F238E27FC236}">
                <a16:creationId xmlns:a16="http://schemas.microsoft.com/office/drawing/2014/main" id="{2416ACCD-8B61-6353-56DB-5975A95243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0928" y="6492240"/>
            <a:ext cx="187452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4" name="Nexus:breadcrumbs">
            <a:extLst>
              <a:ext uri="{FF2B5EF4-FFF2-40B4-BE49-F238E27FC236}">
                <a16:creationId xmlns:a16="http://schemas.microsoft.com/office/drawing/2014/main" id="{B4BABA50-9F87-457A-27D1-E561C71874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3"/>
            <a:ext cx="10972799" cy="42976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862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exus:query=">
            <a:extLst>
              <a:ext uri="{FF2B5EF4-FFF2-40B4-BE49-F238E27FC236}">
                <a16:creationId xmlns:a16="http://schemas.microsoft.com/office/drawing/2014/main" id="{E9FF20B6-8B82-429F-AEEF-D9E0D5B0552E}"/>
              </a:ext>
            </a:extLst>
          </p:cNvPr>
          <p:cNvSpPr>
            <a:spLocks noGrp="1"/>
          </p:cNvSpPr>
          <p:nvPr>
            <p:ph type="media" sz="quarter" idx="11"/>
          </p:nvPr>
        </p:nvSpPr>
        <p:spPr>
          <a:xfrm>
            <a:off x="609600" y="1636776"/>
            <a:ext cx="10972800" cy="473659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90BA0ECC-3B3D-81BB-C03F-BC7DA1919A9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Nexus:toc_link">
            <a:extLst>
              <a:ext uri="{FF2B5EF4-FFF2-40B4-BE49-F238E27FC236}">
                <a16:creationId xmlns:a16="http://schemas.microsoft.com/office/drawing/2014/main" id="{52CF12DE-4979-541A-F3BC-7BEA560518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0928" y="6492240"/>
            <a:ext cx="187452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4" name="Nexus:breadcrumbs">
            <a:extLst>
              <a:ext uri="{FF2B5EF4-FFF2-40B4-BE49-F238E27FC236}">
                <a16:creationId xmlns:a16="http://schemas.microsoft.com/office/drawing/2014/main" id="{9159CFF0-23A4-04DF-BB88-DD44CF29B8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78E8E82C-B438-4701-92A5-0DDD49442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3"/>
            <a:ext cx="10972799" cy="42976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128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0627076D-4247-3C98-AC7E-62CB8D4D6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5195" y="6566315"/>
            <a:ext cx="457200" cy="246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3AC52-F1B0-4671-BA92-58020EC92B3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Fluent Burn">
            <a:extLst>
              <a:ext uri="{FF2B5EF4-FFF2-40B4-BE49-F238E27FC236}">
                <a16:creationId xmlns:a16="http://schemas.microsoft.com/office/drawing/2014/main" id="{72D1D4B2-5D9E-C49B-F0F6-C5E4F596132E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705802" y="6566315"/>
            <a:ext cx="2181627" cy="246221"/>
            <a:chOff x="578620" y="6530065"/>
            <a:chExt cx="2446049" cy="276064"/>
          </a:xfrm>
        </p:grpSpPr>
        <p:pic>
          <p:nvPicPr>
            <p:cNvPr id="4" name="Ansys Fluent Logo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C8958358-8D02-6FC4-7AAF-C169099602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11"/>
            <a:stretch>
              <a:fillRect/>
            </a:stretch>
          </p:blipFill>
          <p:spPr>
            <a:xfrm>
              <a:off x="1541494" y="6552055"/>
              <a:ext cx="1483175" cy="232086"/>
            </a:xfrm>
            <a:prstGeom prst="rect">
              <a:avLst/>
            </a:prstGeom>
          </p:spPr>
        </p:pic>
        <p:sp>
          <p:nvSpPr>
            <p:cNvPr id="7" name="Created With">
              <a:extLst>
                <a:ext uri="{FF2B5EF4-FFF2-40B4-BE49-F238E27FC236}">
                  <a16:creationId xmlns:a16="http://schemas.microsoft.com/office/drawing/2014/main" id="{0A0381EF-D2B2-0464-0EA6-670F80396FBA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578620" y="6530065"/>
              <a:ext cx="978088" cy="276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Source Sans Pro" panose="020B0503030403020204" pitchFamily="34" charset="0"/>
                  <a:ea typeface="Source Sans Pro" panose="020B0503030403020204" pitchFamily="34" charset="0"/>
                  <a:cs typeface="Kalinga" panose="020B0502040204020203" pitchFamily="34" charset="0"/>
                </a:rPr>
                <a:t>Created with</a:t>
              </a:r>
            </a:p>
          </p:txBody>
        </p:sp>
      </p:grpSp>
      <p:sp>
        <p:nvSpPr>
          <p:cNvPr id="8" name="Top Right Decoration">
            <a:extLst>
              <a:ext uri="{FF2B5EF4-FFF2-40B4-BE49-F238E27FC236}">
                <a16:creationId xmlns:a16="http://schemas.microsoft.com/office/drawing/2014/main" id="{83BA1A1C-776B-1B57-9E82-5F92796C736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 flipH="1">
            <a:off x="11748976" y="0"/>
            <a:ext cx="457200" cy="845837"/>
          </a:xfrm>
          <a:prstGeom prst="halfFrame">
            <a:avLst>
              <a:gd name="adj1" fmla="val 18933"/>
              <a:gd name="adj2" fmla="val 1893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op Left Decoration">
            <a:extLst>
              <a:ext uri="{FF2B5EF4-FFF2-40B4-BE49-F238E27FC236}">
                <a16:creationId xmlns:a16="http://schemas.microsoft.com/office/drawing/2014/main" id="{A0D740A8-4B06-E244-1787-06D16049EF0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-1"/>
            <a:ext cx="457200" cy="845837"/>
          </a:xfrm>
          <a:prstGeom prst="halfFrame">
            <a:avLst>
              <a:gd name="adj1" fmla="val 18933"/>
              <a:gd name="adj2" fmla="val 1893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53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44" r:id="rId2"/>
    <p:sldLayoutId id="2147483748" r:id="rId3"/>
    <p:sldLayoutId id="2147483750" r:id="rId4"/>
    <p:sldLayoutId id="2147483745" r:id="rId5"/>
    <p:sldLayoutId id="2147483743" r:id="rId6"/>
    <p:sldLayoutId id="2147483749" r:id="rId7"/>
    <p:sldLayoutId id="2147483746" r:id="rId8"/>
    <p:sldLayoutId id="2147483747" r:id="rId9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61963" marR="0" indent="-231775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2000" b="0" i="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746125" marR="0" indent="-288925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969963" marR="0" indent="-223838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4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203325" marR="0" indent="-233363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Courier New" panose="02070309020205020404" pitchFamily="49" charset="0"/>
        <a:buChar char="o"/>
        <a:tabLst/>
        <a:defRPr sz="12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3.xml"/><Relationship Id="rId3" Type="http://schemas.openxmlformats.org/officeDocument/2006/relationships/slide" Target="slide9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3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1.xml"/><Relationship Id="rId3" Type="http://schemas.openxmlformats.org/officeDocument/2006/relationships/slide" Target="slide3.xml"/><Relationship Id="rId4" Type="http://schemas.openxmlformats.org/officeDocument/2006/relationships/slide" Target="slide20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3.xml"/><Relationship Id="rId3" Type="http://schemas.openxmlformats.org/officeDocument/2006/relationships/slide" Target="slide20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2.xml"/><Relationship Id="rId3" Type="http://schemas.openxmlformats.org/officeDocument/2006/relationships/slide" Target="slide3.xml"/><Relationship Id="rId4" Type="http://schemas.openxmlformats.org/officeDocument/2006/relationships/slide" Target="slide20.xml"/><Relationship Id="rId5" Type="http://schemas.openxmlformats.org/officeDocument/2006/relationships/slide" Target="slide2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3.xml"/><Relationship Id="rId3" Type="http://schemas.openxmlformats.org/officeDocument/2006/relationships/slide" Target="slide3.xml"/><Relationship Id="rId4" Type="http://schemas.openxmlformats.org/officeDocument/2006/relationships/slide" Target="slide20.xml"/><Relationship Id="rId5" Type="http://schemas.openxmlformats.org/officeDocument/2006/relationships/slide" Target="slide22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3" Type="http://schemas.openxmlformats.org/officeDocument/2006/relationships/slide" Target="slide4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0.xml"/><Relationship Id="rId10" Type="http://schemas.openxmlformats.org/officeDocument/2006/relationships/slide" Target="slide11.xml"/><Relationship Id="rId11" Type="http://schemas.openxmlformats.org/officeDocument/2006/relationships/slide" Target="slide12.xml"/><Relationship Id="rId12" Type="http://schemas.openxmlformats.org/officeDocument/2006/relationships/slide" Target="slide13.xml"/><Relationship Id="rId13" Type="http://schemas.openxmlformats.org/officeDocument/2006/relationships/slide" Target="slide14.xml"/><Relationship Id="rId14" Type="http://schemas.openxmlformats.org/officeDocument/2006/relationships/slide" Target="slide15.xml"/><Relationship Id="rId15" Type="http://schemas.openxmlformats.org/officeDocument/2006/relationships/slide" Target="slide16.xml"/><Relationship Id="rId16" Type="http://schemas.openxmlformats.org/officeDocument/2006/relationships/slide" Target="slide17.xml"/><Relationship Id="rId17" Type="http://schemas.openxmlformats.org/officeDocument/2006/relationships/slide" Target="slide18.xml"/><Relationship Id="rId18" Type="http://schemas.openxmlformats.org/officeDocument/2006/relationships/slide" Target="slide19.xml"/><Relationship Id="rId19" Type="http://schemas.openxmlformats.org/officeDocument/2006/relationships/slide" Target="slide20.xml"/><Relationship Id="rId20" Type="http://schemas.openxmlformats.org/officeDocument/2006/relationships/slide" Target="slide21.xml"/><Relationship Id="rId21" Type="http://schemas.openxmlformats.org/officeDocument/2006/relationships/slide" Target="slide22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3" Type="http://schemas.openxmlformats.org/officeDocument/2006/relationships/slide" Target="slide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5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slide" Target="slide3.xml"/><Relationship Id="rId4" Type="http://schemas.openxmlformats.org/officeDocument/2006/relationships/slide" Target="slide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id="{2B969168-07A6-18D1-6196-37729E4CBF7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2" name="Presenter">
            <a:extLst>
              <a:ext uri="{FF2B5EF4-FFF2-40B4-BE49-F238E27FC236}">
                <a16:creationId xmlns:a16="http://schemas.microsoft.com/office/drawing/2014/main" id="{E369EDDE-3F24-65AC-C5A7-FEAA88E6E2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Nexus:html_header">
            <a:extLst>
              <a:ext uri="{FF2B5EF4-FFF2-40B4-BE49-F238E27FC236}">
                <a16:creationId xmlns:a16="http://schemas.microsoft.com/office/drawing/2014/main" id="{E7FA8ABC-BCFD-8F4D-EEF6-8BBA9B8C69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z="3200"/>
              <a:t>COPYOF TAKEOFF-3-45-102.087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4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6978FA9E-D469-9669-81A1-B385ABBD3B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2" name="Nexus:toc_link">
            <a:extLst>
              <a:ext uri="{FF2B5EF4-FFF2-40B4-BE49-F238E27FC236}">
                <a16:creationId xmlns:a16="http://schemas.microsoft.com/office/drawing/2014/main" id="{E562A6CA-C57D-61BD-3ED6-36D9B01F01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23" name="Nexus:breadcrumbs">
            <a:extLst>
              <a:ext uri="{FF2B5EF4-FFF2-40B4-BE49-F238E27FC236}">
                <a16:creationId xmlns:a16="http://schemas.microsoft.com/office/drawing/2014/main" id="{CE2C714B-0417-506F-A643-120FAF57E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t>Physics</a:t>
            </a:r>
            <a:endParaRPr lang="en-US" dirty="0"/>
          </a:p>
        </p:txBody>
      </p:sp>
      <p:sp>
        <p:nvSpPr>
          <p:cNvPr id="24" name="Nexus:comments">
            <a:extLst>
              <a:ext uri="{FF2B5EF4-FFF2-40B4-BE49-F238E27FC236}">
                <a16:creationId xmlns:a16="http://schemas.microsoft.com/office/drawing/2014/main" id="{C8EF01BB-CB61-585B-53E7-6C7566440C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Nexus:html_header">
            <a:extLst>
              <a:ext uri="{FF2B5EF4-FFF2-40B4-BE49-F238E27FC236}">
                <a16:creationId xmlns:a16="http://schemas.microsoft.com/office/drawing/2014/main" id="{C7E062A1-F7F0-C282-B5D4-5940F00932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sz="3200"/>
              <a:t>Physics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4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;A|i_name|eq|ModelsTabl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Settings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Steady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Viscous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SST k-omega turbulence model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163766E6-D86C-8402-FF1A-86B4CC85F5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11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DB1FD212-8615-8499-2894-85FA61A519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7" name="Nexus:breadcrumbs">
            <a:extLst>
              <a:ext uri="{FF2B5EF4-FFF2-40B4-BE49-F238E27FC236}">
                <a16:creationId xmlns:a16="http://schemas.microsoft.com/office/drawing/2014/main" id="{FB05F6F5-35F3-4559-50CD-7200E3B325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Models</a:t>
            </a:r>
            <a:endParaRPr lang="en-US" dirty="0"/>
          </a:p>
        </p:txBody>
      </p:sp>
      <p:sp>
        <p:nvSpPr>
          <p:cNvPr id="8" name="Nexus:comments">
            <a:extLst>
              <a:ext uri="{FF2B5EF4-FFF2-40B4-BE49-F238E27FC236}">
                <a16:creationId xmlns:a16="http://schemas.microsoft.com/office/drawing/2014/main" id="{624D1C98-6F74-1EAF-0C78-F04E6DDE32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EC246425-3A42-46F6-2462-97EE1661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Models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7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ree;A|i_name|eq|Material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445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- Fluid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1.225 kg/m^3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Cp (Specific Heat)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1006.43 J/(kg K)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Thermal Conductivity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0.0242 W/(m K)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Viscosity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1.7894e-05 kg/(m 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Molecular 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28.966 kg/kmol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Solid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aluminum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2719 kg/m^3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Cp (Specific Heat)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871 J/(kg K)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Thermal Conductivity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202.4 W/(m K)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E1EE0CA5-5BBC-526B-3CCA-83E6BFC8244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12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E0B99DE9-7326-CD6D-38C6-0D822856F6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A01B82FF-726C-A182-53DF-9C628AF6A8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Material Properties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80B3FC4F-F5A2-0F11-95DC-F6FBB79B88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C44F8980-8793-1979-26DE-6C26D834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Material Properties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4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ree;A|i_name|eq|CellZone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- Fluid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solid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Material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air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Specify source terms?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Specify fixed values?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Frame Motion?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Laminar zone?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Porous zone?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3D Fan Zone?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B91B9A75-6847-7E41-845C-65D34E4AFEF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13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342A25B6-524A-8598-5C74-D70FA3DA91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837E3960-7200-F9C1-E027-64D80F2AFC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Cell Zone Conditions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2B797919-E906-7712-2ED3-37DE3E033D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643A17EB-CD1C-E870-17B8-63E810EEB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Cell Zone Conditions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1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ree;A|i_name|eq|BoundaryZone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4820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- Inlet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inlet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Velocity Specification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Magnitude, Normal to Boundary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Reference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Absolute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Velocity Magnitude [m/s]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102.087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Supersonic/Initial Gauge Pressure [Pa]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Turbulent Specification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Intensity and Viscosity Ratio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Turbulent Intensity [%]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Turbulent Viscosity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Outlet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outlet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Backflow Reference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Absolute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Gauge Pressure [Pa]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14EB6239-0960-B1EB-D918-541BE1EB79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14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A3D0983C-6B97-8BED-D09E-B74ABA828E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93758FEA-B038-7D04-64F8-7A6C84D375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Boundary Conditions (1 of 3)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4E7368A-D84C-4E80-DB79-5213C8AA72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09E60FEB-D07C-E7F9-EB1A-E88904F3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Boundary Conditions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2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;A|i_name|eq|ReferenceValuesTabl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3708400"/>
        </p:xfrm>
        <a:graphic>
          <a:graphicData uri="http://schemas.openxmlformats.org/drawingml/2006/table">
            <a:tbl>
              <a:tblPr bandRow="1" firstCol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 m^2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1.225 kg/m^3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Enthalpy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J/kg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 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Pa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288.16 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 m/s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Viscosity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1.7894e-05 kg/(m 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Ratio of Specific Heats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Yplus for Heat Tran. Coef.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CE05950C-BEC2-D166-B635-0E74C31F866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15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BB39B6EA-900A-988A-907B-40C56628F7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9942593D-2BC8-08B5-4A98-76372B9EA9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Reference Values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9D4F2939-18BE-E4C5-186C-CAB51F5199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33B5D49C-56BD-5C36-3247-7D44FC1A9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Reference Values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6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ree;A|i_name|eq|SolverSetting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4820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- Equations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Turbulence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Numerics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Absolute Velocity Formulation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Pseudo Time Explicit Relaxation Factors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Body Forces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Turbulent Kinetic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Specific Dissipation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Turbulent Viscosity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Explicit Momentum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Explicit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0B5FECF6-428E-D835-2627-4523324C44C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16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8AAD4C54-4822-4B9A-1BCB-11FBB60A78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C7D7BE66-DD6F-63B1-98A9-ED5D907AF6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t>Solver Settings (1 of 3)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25D3AE5-D035-6AD0-1180-87F21DC18F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F696281E-40DC-7498-070B-5E21BE09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Solver Settings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1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,tree;A|i_name|eq|RunTableItem,Run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2966720"/>
        </p:xfrm>
        <a:graphic>
          <a:graphicData uri="http://schemas.openxmlformats.org/drawingml/2006/table">
            <a:tbl>
              <a:tblPr bandRow="1" firstCol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Number of Machines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Number of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Case 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15.899 seconds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Iteration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9.714 seconds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AMG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5.24 seconds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Virtual Current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2.1883 GB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Virtual Peak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2.6429 GB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Memory Per M 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54.1322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7D4E5229-FFF5-992E-04A7-85E306BDC69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17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8C6AB8E1-8EA1-32E6-7460-748237C41A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A9F57948-A9E7-80A3-6664-8AFC929F97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Run Information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FDFEF095-6F0D-3AFB-A36C-E6EE03CCEA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4B23AA27-1A00-4996-D120-2B6C90BB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Run Information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6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;A|i_name|eq|SolverStatusTableItem;&amp;rows=13&amp;cols=4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2595880"/>
        </p:xfrm>
        <a:graphic>
          <a:graphicData uri="http://schemas.openxmlformats.org/drawingml/2006/table">
            <a:tbl>
              <a:tblPr firstRow="1" bandRow="1" firstCol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Absolute 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Convergence Status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continuity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0.000974281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x-velocity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1.209102e-08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y-velocity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1.473854e-09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z-velocity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1.150312e-09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0.0001380674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omega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5.875583e-06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0D12D6BE-533D-A290-BF38-79344B516E9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18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22F55DAC-D6FA-FED0-2C49-8C3A57326BC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A87B8336-3E7D-F8EB-BB7F-93A450B6ED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Solution Status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8A573B82-C8C1-2774-CB33-F284699B27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2" y="927872"/>
            <a:ext cx="10972800" cy="62420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BBFE23C9-AE3B-8432-5C05-960A9776F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2"/>
            <a:ext cx="10972799" cy="747529"/>
          </a:xfrm>
        </p:spPr>
        <p:txBody>
          <a:bodyPr/>
          <a:lstStyle/>
          <a:p>
            <a:r>
              <a:rPr sz="3200"/>
              <a:t>Solution Status</a:t>
            </a:r>
            <a:endParaRPr lang="en-US" dirty="0"/>
          </a:p>
          <a:p>
            <a:r>
              <a:rPr sz="2400"/>
              <a:t>Iterations: 55</a:t>
            </a:r>
          </a:p>
        </p:txBody>
      </p:sp>
    </p:spTree>
    <p:extLst>
      <p:ext uri="{BB962C8B-B14F-4D97-AF65-F5344CB8AC3E}">
        <p14:creationId xmlns:p14="http://schemas.microsoft.com/office/powerpoint/2010/main" val="219017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ree;A|i_name|eq|ReportDefinitionsTreeItem;&amp;rows=13&amp;cols=3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57600"/>
                <a:gridCol w="3657600"/>
                <a:gridCol w="3657600"/>
              </a:tblGrid>
              <a:tr h="370840">
                <a:tc>
                  <a:txBody>
                    <a:bodyPr/>
                    <a:lstStyle/>
                    <a:p>
                      <a:r>
                        <a:t>lift_force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7030.544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drag_force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656.8788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9F2B33ED-A19A-827B-7D05-D2FB22EE3D0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20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60921038-1786-2C55-F7B6-2C87E299A7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F470453C-B566-F89B-053B-B70BCAB519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Report Definitions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55361083-EB71-0A5B-20C5-CDAF08B773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35A5C1EC-6E99-5173-62CA-0BB32A548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Report Definitions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0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Nexus:query=A|i_type|eq|table;A|i_name|eq|HeaderTabl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741680"/>
        </p:xfrm>
        <a:graphic>
          <a:graphicData uri="http://schemas.openxmlformats.org/drawingml/2006/table">
            <a:tbl>
              <a:tblPr bandRow="1" firstCol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Analyst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GADDALA CHETAN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12/10/2024 10:22 PM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Slide Number Placeholder">
            <a:extLst>
              <a:ext uri="{FF2B5EF4-FFF2-40B4-BE49-F238E27FC236}">
                <a16:creationId xmlns:a16="http://schemas.microsoft.com/office/drawing/2014/main" id="{316B0EEE-2178-FDF6-C813-0D0D003F0A7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2</a:t>
            </a:fld>
            <a:endParaRPr lang="en-US"/>
          </a:p>
        </p:txBody>
      </p:sp>
      <p:sp>
        <p:nvSpPr>
          <p:cNvPr id="21" name="Nexus:toc_link">
            <a:extLst>
              <a:ext uri="{FF2B5EF4-FFF2-40B4-BE49-F238E27FC236}">
                <a16:creationId xmlns:a16="http://schemas.microsoft.com/office/drawing/2014/main" id="{137A8142-4054-4A80-8E90-D5802D16DB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23" name="Nexus:comments">
            <a:extLst>
              <a:ext uri="{FF2B5EF4-FFF2-40B4-BE49-F238E27FC236}">
                <a16:creationId xmlns:a16="http://schemas.microsoft.com/office/drawing/2014/main" id="{90405174-D87E-54AD-839A-506233810F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Nexus:html_header">
            <a:extLst>
              <a:ext uri="{FF2B5EF4-FFF2-40B4-BE49-F238E27FC236}">
                <a16:creationId xmlns:a16="http://schemas.microsoft.com/office/drawing/2014/main" id="{EEA59AF0-A3CC-8216-2422-167C976BA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2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6978FA9E-D469-9669-81A1-B385ABBD3B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2" name="Nexus:toc_link">
            <a:extLst>
              <a:ext uri="{FF2B5EF4-FFF2-40B4-BE49-F238E27FC236}">
                <a16:creationId xmlns:a16="http://schemas.microsoft.com/office/drawing/2014/main" id="{E562A6CA-C57D-61BD-3ED6-36D9B01F01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23" name="Nexus:breadcrumbs">
            <a:extLst>
              <a:ext uri="{FF2B5EF4-FFF2-40B4-BE49-F238E27FC236}">
                <a16:creationId xmlns:a16="http://schemas.microsoft.com/office/drawing/2014/main" id="{CE2C714B-0417-506F-A643-120FAF57E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Plots</a:t>
            </a:r>
            <a:endParaRPr lang="en-US" dirty="0"/>
          </a:p>
        </p:txBody>
      </p:sp>
      <p:sp>
        <p:nvSpPr>
          <p:cNvPr id="24" name="Nexus:comments">
            <a:extLst>
              <a:ext uri="{FF2B5EF4-FFF2-40B4-BE49-F238E27FC236}">
                <a16:creationId xmlns:a16="http://schemas.microsoft.com/office/drawing/2014/main" id="{C8EF01BB-CB61-585B-53E7-6C7566440C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Nexus:html_header">
            <a:extLst>
              <a:ext uri="{FF2B5EF4-FFF2-40B4-BE49-F238E27FC236}">
                <a16:creationId xmlns:a16="http://schemas.microsoft.com/office/drawing/2014/main" id="{C7E062A1-F7F0-C282-B5D4-5940F00932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sz="3200"/>
              <a:t>Plots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7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;A|i_name|eq|residuals_plot;"/>
          <p:cNvGraphicFramePr>
            <a:graphicFrameLocks noGrp="1"/>
          </p:cNvGraphicFramePr>
          <p:nvPr>
            <p:ph type="chart" sz="quarter" idx="11"/>
          </p:nvPr>
        </p:nvGraphicFramePr>
        <p:xfrm>
          <a:off x="609601" y="1636776"/>
          <a:ext cx="10972800" cy="473659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413D48AD-F9DD-18CD-C3DC-B259C827B87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22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F209784A-F3AA-5E39-85FE-BAB61862C3D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56386827-19C9-C90E-2A74-CF659FF723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4" action="ppaction://hlinksldjump"/>
              </a:rPr>
              <a:t>Plots</a:t>
            </a:r>
            <a:r>
              <a:t> / </a:t>
            </a:r>
            <a:r>
              <a:t>Residuals</a:t>
            </a:r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75B744A1-1794-FBCA-3C49-2AD11C8CE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Residuals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4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6978FA9E-D469-9669-81A1-B385ABBD3B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2" name="Nexus:toc_link">
            <a:extLst>
              <a:ext uri="{FF2B5EF4-FFF2-40B4-BE49-F238E27FC236}">
                <a16:creationId xmlns:a16="http://schemas.microsoft.com/office/drawing/2014/main" id="{E562A6CA-C57D-61BD-3ED6-36D9B01F01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/>
          </a:p>
        </p:txBody>
      </p:sp>
      <p:sp>
        <p:nvSpPr>
          <p:cNvPr id="23" name="Nexus:breadcrumbs">
            <a:extLst>
              <a:ext uri="{FF2B5EF4-FFF2-40B4-BE49-F238E27FC236}">
                <a16:creationId xmlns:a16="http://schemas.microsoft.com/office/drawing/2014/main" id="{CE2C714B-0417-506F-A643-120FAF57E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Plots</a:t>
            </a:r>
            <a:r>
              <a:t> / </a:t>
            </a:r>
            <a:r>
              <a:t>Report Plots</a:t>
            </a:r>
            <a:endParaRPr lang="en-US" dirty="0"/>
          </a:p>
        </p:txBody>
      </p:sp>
      <p:sp>
        <p:nvSpPr>
          <p:cNvPr id="24" name="Nexus:comments">
            <a:extLst>
              <a:ext uri="{FF2B5EF4-FFF2-40B4-BE49-F238E27FC236}">
                <a16:creationId xmlns:a16="http://schemas.microsoft.com/office/drawing/2014/main" id="{C8EF01BB-CB61-585B-53E7-6C7566440C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Nexus:html_header">
            <a:extLst>
              <a:ext uri="{FF2B5EF4-FFF2-40B4-BE49-F238E27FC236}">
                <a16:creationId xmlns:a16="http://schemas.microsoft.com/office/drawing/2014/main" id="{C7E062A1-F7F0-C282-B5D4-5940F00932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sz="3200"/>
              <a:t>Report Plots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3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;A|i_name|cont|_plot;A|i_name|neq|residuals_plot;"/>
          <p:cNvGraphicFramePr>
            <a:graphicFrameLocks noGrp="1"/>
          </p:cNvGraphicFramePr>
          <p:nvPr>
            <p:ph type="chart" sz="quarter" idx="11"/>
          </p:nvPr>
        </p:nvGraphicFramePr>
        <p:xfrm>
          <a:off x="609601" y="1636776"/>
          <a:ext cx="10972800" cy="473659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ED223E14-EFEB-050D-0BB4-5870DCDDDA1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24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702D4484-6243-AA1B-FAF8-919C476E46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4149989E-58F4-F17A-1ADF-819F895CBA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4" action="ppaction://hlinksldjump"/>
              </a:rPr>
              <a:t>Plots</a:t>
            </a:r>
            <a:r>
              <a:t> / </a:t>
            </a:r>
            <a:r>
              <a:rPr>
                <a:hlinkClick r:id="rId5" action="ppaction://hlinksldjump"/>
              </a:rPr>
              <a:t>Report Plots</a:t>
            </a:r>
            <a:r>
              <a:t> / </a:t>
            </a:r>
            <a:r>
              <a:t>report plots</a:t>
            </a:r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99CB0BE2-3F89-51A3-733C-9674F4BA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drag_force-rplot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8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5" name="Nexus:query=A|i_type|eq|tree;A|i_name|eq|BoundaryZone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4820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            Pressure Profile Multiplier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Backflow Direction Specification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Normal to Boundary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Turbulent Specification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Intensity and Viscosity Ratio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Backflow Turbulent Intensity [%]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Backflow Turbulent Viscosity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Backflow Pressure Specification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 Pressure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Build artificial walls to prevent reverse flow?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Radial Equilibrium Pressure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Average Pressure Specification?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Specify targeted mass flow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Wall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walls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Motion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Stationary Wall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14EB6239-0960-B1EB-D918-541BE1EB79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14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A3D0983C-6B97-8BED-D09E-B74ABA828E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93758FEA-B038-7D04-64F8-7A6C84D375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Boundary Conditions (2 of 3)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4E7368A-D84C-4E80-DB79-5213C8AA72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09E60FEB-D07C-E7F9-EB1A-E88904F3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Boundary Conditions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5" name="Nexus:query=A|i_type|eq|tree;A|i_name|eq|BoundaryZone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3708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            Shear Boundary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 Slip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Surface Roughness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rough bc standard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Roughness Height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Roughness 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wing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Motion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Stationary Wall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Shear Boundary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 Slip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Surface Roughness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rough bc standard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Roughness Height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Roughness 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14EB6239-0960-B1EB-D918-541BE1EB79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14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A3D0983C-6B97-8BED-D09E-B74ABA828E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93758FEA-B038-7D04-64F8-7A6C84D375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Boundary Conditions (3 of 3)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4E7368A-D84C-4E80-DB79-5213C8AA72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09E60FEB-D07C-E7F9-EB1A-E88904F3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Boundary Conditions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5" name="Nexus:query=A|i_type|eq|tree;A|i_name|eq|SolverSetting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4820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- Pressure-Velocity Coupling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Coupled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Pseudo Time Method (Global Time Step)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Discretization Scheme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Second Order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Momentum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Second Order Upwind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Turbulent Kinetic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Second Order Upwind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Specific Dissipation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Second Order Upwind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Solution Limits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Minimum Absolute Pressure [Pa]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Maximum Absolute Pressure [Pa]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5e+10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Minimum Static Temperature [K]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Maximum Static Temperature [K]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5000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0B5FECF6-428E-D835-2627-4523324C44C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16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8AAD4C54-4822-4B9A-1BCB-11FBB60A78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C7D7BE66-DD6F-63B1-98A9-ED5D907AF6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t>Solver Settings (2 of 3)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25D3AE5-D035-6AD0-1180-87F21DC18F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F696281E-40DC-7498-070B-5E21BE09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Solver Settings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5" name="Nexus:query=A|i_type|eq|tree;A|i_name|eq|SolverSetting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      Minimum Turb. Kinetic Energy [m^2/s^2]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1e-14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Minimum Spec. Dissipation Rate [s^-1]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1e-20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Maximum Turb. Viscosity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100000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0B5FECF6-428E-D835-2627-4523324C44C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16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8AAD4C54-4822-4B9A-1BCB-11FBB60A78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C7D7BE66-DD6F-63B1-98A9-ED5D907AF6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t>Solver Settings (3 of 3)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25D3AE5-D035-6AD0-1180-87F21DC18F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F696281E-40DC-7498-070B-5E21BE09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Solver Settings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5" name="Nexus:query=A|i_type|eq|table;A|i_name|cont|_plot;A|i_name|neq|residuals_plot;"/>
          <p:cNvGraphicFramePr>
            <a:graphicFrameLocks noGrp="1"/>
          </p:cNvGraphicFramePr>
          <p:nvPr>
            <p:ph type="chart" sz="quarter" idx="11"/>
          </p:nvPr>
        </p:nvGraphicFramePr>
        <p:xfrm>
          <a:off x="609601" y="1636776"/>
          <a:ext cx="10972800" cy="473659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ED223E14-EFEB-050D-0BB4-5870DCDDDA1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24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702D4484-6243-AA1B-FAF8-919C476E46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4149989E-58F4-F17A-1ADF-819F895CBA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4" action="ppaction://hlinksldjump"/>
              </a:rPr>
              <a:t>Plots</a:t>
            </a:r>
            <a:r>
              <a:t> / </a:t>
            </a:r>
            <a:r>
              <a:rPr>
                <a:hlinkClick r:id="rId5" action="ppaction://hlinksldjump"/>
              </a:rPr>
              <a:t>Report Plots</a:t>
            </a:r>
            <a:r>
              <a:t> / </a:t>
            </a:r>
            <a:r>
              <a:t>report plots</a:t>
            </a:r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99CB0BE2-3F89-51A3-733C-9674F4BA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lift_force-rplot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exus:toc&amp;amp;lines=28">
            <a:extLst>
              <a:ext uri="{FF2B5EF4-FFF2-40B4-BE49-F238E27FC236}">
                <a16:creationId xmlns:a16="http://schemas.microsoft.com/office/drawing/2014/main" id="{5B0F6D94-062E-04B5-FA68-04D6CF3632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numCol="2"/>
          <a:lstStyle/>
          <a:p>
            <a:pPr/>
            <a:r>
              <a:rPr>
                <a:hlinkClick r:id="rId3" action="ppaction://hlinksldjump"/>
              </a:rPr>
              <a:t>System Information</a:t>
            </a:r>
            <a:endParaRPr lang="en-US" dirty="0"/>
          </a:p>
          <a:p>
            <a:pPr/>
            <a:r>
              <a:rPr>
                <a:hlinkClick r:id="rId4" action="ppaction://hlinksldjump"/>
              </a:rPr>
              <a:t>Geometry and Mesh</a:t>
            </a:r>
          </a:p>
          <a:p>
            <a:pPr lvl="1"/>
            <a:r>
              <a:rPr>
                <a:hlinkClick r:id="rId5" action="ppaction://hlinksldjump"/>
              </a:rPr>
              <a:t>Mesh Size</a:t>
            </a:r>
          </a:p>
          <a:p>
            <a:pPr lvl="1"/>
            <a:r>
              <a:rPr>
                <a:hlinkClick r:id="rId6" action="ppaction://hlinksldjump"/>
              </a:rPr>
              <a:t>Mesh Quality</a:t>
            </a:r>
          </a:p>
          <a:p>
            <a:pPr lvl="1"/>
            <a:r>
              <a:rPr>
                <a:hlinkClick r:id="rId7" action="ppaction://hlinksldjump"/>
              </a:rPr>
              <a:t>Orthogonal Quality</a:t>
            </a:r>
          </a:p>
          <a:p>
            <a:pPr/>
            <a:r>
              <a:rPr>
                <a:hlinkClick r:id="rId8" action="ppaction://hlinksldjump"/>
              </a:rPr>
              <a:t>Simulation Setup</a:t>
            </a:r>
          </a:p>
          <a:p>
            <a:pPr lvl="1"/>
            <a:r>
              <a:rPr>
                <a:hlinkClick r:id="rId9" action="ppaction://hlinksldjump"/>
              </a:rPr>
              <a:t>Physics</a:t>
            </a:r>
          </a:p>
          <a:p>
            <a:pPr lvl="2"/>
            <a:r>
              <a:rPr>
                <a:hlinkClick r:id="rId10" action="ppaction://hlinksldjump"/>
              </a:rPr>
              <a:t>Models</a:t>
            </a:r>
          </a:p>
          <a:p>
            <a:pPr lvl="2"/>
            <a:r>
              <a:rPr>
                <a:hlinkClick r:id="rId11" action="ppaction://hlinksldjump"/>
              </a:rPr>
              <a:t>Material Properties</a:t>
            </a:r>
          </a:p>
          <a:p>
            <a:pPr lvl="2"/>
            <a:r>
              <a:rPr>
                <a:hlinkClick r:id="rId12" action="ppaction://hlinksldjump"/>
              </a:rPr>
              <a:t>Cell Zone Conditions</a:t>
            </a:r>
          </a:p>
          <a:p>
            <a:pPr lvl="2"/>
            <a:r>
              <a:rPr>
                <a:hlinkClick r:id="rId13" action="ppaction://hlinksldjump"/>
              </a:rPr>
              <a:t>Boundary Conditions</a:t>
            </a:r>
          </a:p>
          <a:p>
            <a:pPr lvl="2"/>
            <a:r>
              <a:rPr>
                <a:hlinkClick r:id="rId14" action="ppaction://hlinksldjump"/>
              </a:rPr>
              <a:t>Reference Values</a:t>
            </a:r>
          </a:p>
          <a:p>
            <a:pPr lvl="1"/>
            <a:r>
              <a:rPr>
                <a:hlinkClick r:id="rId15" action="ppaction://hlinksldjump"/>
              </a:rPr>
              <a:t>Solver Settings</a:t>
            </a:r>
          </a:p>
          <a:p>
            <a:pPr/>
            <a:r>
              <a:rPr>
                <a:hlinkClick r:id="rId16" action="ppaction://hlinksldjump"/>
              </a:rPr>
              <a:t>Run Information</a:t>
            </a:r>
          </a:p>
          <a:p>
            <a:pPr/>
            <a:r>
              <a:rPr>
                <a:hlinkClick r:id="rId17" action="ppaction://hlinksldjump"/>
              </a:rPr>
              <a:t>Solution Status</a:t>
            </a:r>
          </a:p>
          <a:p>
            <a:pPr/>
            <a:r>
              <a:rPr>
                <a:hlinkClick r:id="rId18" action="ppaction://hlinksldjump"/>
              </a:rPr>
              <a:t>Report Definitions</a:t>
            </a:r>
          </a:p>
          <a:p>
            <a:pPr/>
            <a:r>
              <a:rPr>
                <a:hlinkClick r:id="rId19" action="ppaction://hlinksldjump"/>
              </a:rPr>
              <a:t>Plots</a:t>
            </a:r>
          </a:p>
          <a:p>
            <a:pPr lvl="1"/>
            <a:r>
              <a:rPr>
                <a:hlinkClick r:id="rId20" action="ppaction://hlinksldjump"/>
              </a:rPr>
              <a:t>Residuals</a:t>
            </a:r>
          </a:p>
          <a:p>
            <a:pPr lvl="1"/>
            <a:r>
              <a:rPr>
                <a:hlinkClick r:id="rId21" action="ppaction://hlinksldjump"/>
              </a:rPr>
              <a:t>Report Plots</a:t>
            </a:r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09109BF0-C254-4285-2184-C5FA6E9F03D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Nexus:html_header">
            <a:extLst>
              <a:ext uri="{FF2B5EF4-FFF2-40B4-BE49-F238E27FC236}">
                <a16:creationId xmlns:a16="http://schemas.microsoft.com/office/drawing/2014/main" id="{CAF235EE-7880-782C-D627-81180C02D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Table of Contents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2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Nexus:query=A|i_type|eq|table;A|i_name|eq|SystemTabl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2595880"/>
        </p:xfrm>
        <a:graphic>
          <a:graphicData uri="http://schemas.openxmlformats.org/drawingml/2006/table">
            <a:tbl>
              <a:tblPr bandRow="1" firstCol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Fluent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Settings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3d, double precision, pressure-based, SST k-omega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24.1.0-10184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Source Revision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5b3f9fb3c8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Build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Nov 22 2023 10:32:41 EST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12th Gen Intel(R) Core(TM) i5-12450H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Windows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E47C80AA-B0DA-3FE3-D386-A6F9C8548C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4</a:t>
            </a:fld>
            <a:endParaRPr lang="en-US"/>
          </a:p>
        </p:txBody>
      </p:sp>
      <p:sp>
        <p:nvSpPr>
          <p:cNvPr id="5" name="Nexus:toc_link">
            <a:extLst>
              <a:ext uri="{FF2B5EF4-FFF2-40B4-BE49-F238E27FC236}">
                <a16:creationId xmlns:a16="http://schemas.microsoft.com/office/drawing/2014/main" id="{364F9CC1-7F5E-222E-29FB-7FF583EA24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 dirty="0"/>
          </a:p>
        </p:txBody>
      </p:sp>
      <p:sp>
        <p:nvSpPr>
          <p:cNvPr id="6" name="Nexus:breadcrumbs">
            <a:extLst>
              <a:ext uri="{FF2B5EF4-FFF2-40B4-BE49-F238E27FC236}">
                <a16:creationId xmlns:a16="http://schemas.microsoft.com/office/drawing/2014/main" id="{5CED10BD-E6D7-8748-708E-9A4BA0359B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System Information</a:t>
            </a:r>
            <a:endParaRPr lang="en-US" dirty="0"/>
          </a:p>
        </p:txBody>
      </p:sp>
      <p:sp>
        <p:nvSpPr>
          <p:cNvPr id="7" name="Nexus:comments">
            <a:extLst>
              <a:ext uri="{FF2B5EF4-FFF2-40B4-BE49-F238E27FC236}">
                <a16:creationId xmlns:a16="http://schemas.microsoft.com/office/drawing/2014/main" id="{898626FD-6EFA-69B5-D843-A2B881FA58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E3572AD1-D036-60CE-33FD-17851B6DF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System Information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5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6978FA9E-D469-9669-81A1-B385ABBD3B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2" name="Nexus:toc_link">
            <a:extLst>
              <a:ext uri="{FF2B5EF4-FFF2-40B4-BE49-F238E27FC236}">
                <a16:creationId xmlns:a16="http://schemas.microsoft.com/office/drawing/2014/main" id="{E562A6CA-C57D-61BD-3ED6-36D9B01F01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/>
          </a:p>
        </p:txBody>
      </p:sp>
      <p:sp>
        <p:nvSpPr>
          <p:cNvPr id="23" name="Nexus:breadcrumbs">
            <a:extLst>
              <a:ext uri="{FF2B5EF4-FFF2-40B4-BE49-F238E27FC236}">
                <a16:creationId xmlns:a16="http://schemas.microsoft.com/office/drawing/2014/main" id="{CE2C714B-0417-506F-A643-120FAF57E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Geometry and Mesh</a:t>
            </a:r>
            <a:endParaRPr lang="en-US" dirty="0"/>
          </a:p>
        </p:txBody>
      </p:sp>
      <p:sp>
        <p:nvSpPr>
          <p:cNvPr id="24" name="Nexus:comments">
            <a:extLst>
              <a:ext uri="{FF2B5EF4-FFF2-40B4-BE49-F238E27FC236}">
                <a16:creationId xmlns:a16="http://schemas.microsoft.com/office/drawing/2014/main" id="{C8EF01BB-CB61-585B-53E7-6C7566440C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Nexus:html_header">
            <a:extLst>
              <a:ext uri="{FF2B5EF4-FFF2-40B4-BE49-F238E27FC236}">
                <a16:creationId xmlns:a16="http://schemas.microsoft.com/office/drawing/2014/main" id="{C7E062A1-F7F0-C282-B5D4-5940F00932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sz="3200"/>
              <a:t>Geometry and Mesh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7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;A|i_name|eq|MeshSizeTableItem;&amp;rows=13&amp;cols=3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  <a:gridCol w="3657600"/>
              </a:tblGrid>
              <a:tr h="370840">
                <a:tc>
                  <a:txBody>
                    <a:bodyPr/>
                    <a:lstStyle/>
                    <a:p>
                      <a:r>
                        <a:t>Cells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Nodes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29029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186183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152616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A068187C-864B-3A84-B10D-F5E02F947C8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6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08048986-8A8D-7BFD-704A-44A4DCC5DF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2F76A126-F617-D73B-A39D-EBEEED7A0E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Geometry and Mesh</a:t>
            </a:r>
            <a:r>
              <a:t> / </a:t>
            </a:r>
            <a:r>
              <a:t>Mesh Size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C8837272-F6DD-6A01-A30C-B9788A2DEE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29A8D270-99C6-D4EF-18F8-EB279FBAF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Mesh Size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6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;A|i_name|eq|MeshQualityTableItem;&amp;rows=13&amp;cols=4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Min Orthogonal 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Max Aspect Ratio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solid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Poly 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0.26833152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13.28224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28BA2B70-78DC-64F5-D8BB-919211646CA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7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50E482C7-DF94-B301-EF4D-DD51C44EB7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8" name="Nexus:breadcrumbs">
            <a:extLst>
              <a:ext uri="{FF2B5EF4-FFF2-40B4-BE49-F238E27FC236}">
                <a16:creationId xmlns:a16="http://schemas.microsoft.com/office/drawing/2014/main" id="{761B8C9D-22BC-FC3B-15F0-AABFDE9C5C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Geometry and Mesh</a:t>
            </a:r>
            <a:r>
              <a:t> / </a:t>
            </a:r>
            <a:r>
              <a:t>Mesh Quality</a:t>
            </a:r>
            <a:endParaRPr lang="en-US" dirty="0"/>
          </a:p>
        </p:txBody>
      </p:sp>
      <p:sp>
        <p:nvSpPr>
          <p:cNvPr id="9" name="Nexus:comments">
            <a:extLst>
              <a:ext uri="{FF2B5EF4-FFF2-40B4-BE49-F238E27FC236}">
                <a16:creationId xmlns:a16="http://schemas.microsoft.com/office/drawing/2014/main" id="{1D76154C-63D8-4B9D-2AA6-1B252507AB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E3FEA23B-41A7-D7F9-8DE9-BA3E52C3A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Mesh Quality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5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Nexus:query=A|i_type|eq|image;A|i_name|eq|MeshOrthogonalHistogram;" descr="19ee405f-b717-11ef-96ee-ac67a9a943d0_image.png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-49163" r="-49163"/>
          <a:stretch>
            <a:fillRect/>
          </a:stretch>
        </p:blipFill>
        <p:spPr/>
      </p:pic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8484F504-0E75-5075-5421-A5DA8F908CB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8</a:t>
            </a:fld>
            <a:endParaRPr lang="en-US"/>
          </a:p>
        </p:txBody>
      </p:sp>
      <p:sp>
        <p:nvSpPr>
          <p:cNvPr id="15" name="Nexus:toc_link">
            <a:extLst>
              <a:ext uri="{FF2B5EF4-FFF2-40B4-BE49-F238E27FC236}">
                <a16:creationId xmlns:a16="http://schemas.microsoft.com/office/drawing/2014/main" id="{9C81D07F-C360-90AE-510F-20B9BDC5E0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 dirty="0"/>
          </a:p>
        </p:txBody>
      </p:sp>
      <p:sp>
        <p:nvSpPr>
          <p:cNvPr id="16" name="Nexus:breadcrumbs">
            <a:extLst>
              <a:ext uri="{FF2B5EF4-FFF2-40B4-BE49-F238E27FC236}">
                <a16:creationId xmlns:a16="http://schemas.microsoft.com/office/drawing/2014/main" id="{51910BFF-D4DC-C08E-B4F7-1FDF6FA364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4" action="ppaction://hlinksldjump"/>
              </a:rPr>
              <a:t>Geometry and Mesh</a:t>
            </a:r>
            <a:r>
              <a:t> / </a:t>
            </a:r>
            <a:r>
              <a:t>Orthogonal Quality</a:t>
            </a:r>
            <a:endParaRPr lang="en-US"/>
          </a:p>
        </p:txBody>
      </p:sp>
      <p:sp>
        <p:nvSpPr>
          <p:cNvPr id="17" name="Nexus:comments">
            <a:extLst>
              <a:ext uri="{FF2B5EF4-FFF2-40B4-BE49-F238E27FC236}">
                <a16:creationId xmlns:a16="http://schemas.microsoft.com/office/drawing/2014/main" id="{615B8E7E-BFB4-837A-58FD-AE1598A56E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Nexus:html_header">
            <a:extLst>
              <a:ext uri="{FF2B5EF4-FFF2-40B4-BE49-F238E27FC236}">
                <a16:creationId xmlns:a16="http://schemas.microsoft.com/office/drawing/2014/main" id="{98105E92-6C4C-3CDF-AE0D-7FA946013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Orthogonal Quality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9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6978FA9E-D469-9669-81A1-B385ABBD3B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2" name="Nexus:toc_link">
            <a:extLst>
              <a:ext uri="{FF2B5EF4-FFF2-40B4-BE49-F238E27FC236}">
                <a16:creationId xmlns:a16="http://schemas.microsoft.com/office/drawing/2014/main" id="{E562A6CA-C57D-61BD-3ED6-36D9B01F01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23" name="Nexus:breadcrumbs">
            <a:extLst>
              <a:ext uri="{FF2B5EF4-FFF2-40B4-BE49-F238E27FC236}">
                <a16:creationId xmlns:a16="http://schemas.microsoft.com/office/drawing/2014/main" id="{CE2C714B-0417-506F-A643-120FAF57E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Simulation Setup</a:t>
            </a:r>
            <a:endParaRPr lang="en-US" dirty="0"/>
          </a:p>
        </p:txBody>
      </p:sp>
      <p:sp>
        <p:nvSpPr>
          <p:cNvPr id="24" name="Nexus:comments">
            <a:extLst>
              <a:ext uri="{FF2B5EF4-FFF2-40B4-BE49-F238E27FC236}">
                <a16:creationId xmlns:a16="http://schemas.microsoft.com/office/drawing/2014/main" id="{C8EF01BB-CB61-585B-53E7-6C7566440C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Nexus:html_header">
            <a:extLst>
              <a:ext uri="{FF2B5EF4-FFF2-40B4-BE49-F238E27FC236}">
                <a16:creationId xmlns:a16="http://schemas.microsoft.com/office/drawing/2014/main" id="{C7E062A1-F7F0-C282-B5D4-5940F00932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sz="3200"/>
              <a:t>Simulation Setup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1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Ansys - Slide Master">
  <a:themeElements>
    <a:clrScheme name="Custom 2">
      <a:dk1>
        <a:sysClr val="windowText" lastClr="000000"/>
      </a:dk1>
      <a:lt1>
        <a:sysClr val="window" lastClr="FFFFFF"/>
      </a:lt1>
      <a:dk2>
        <a:srgbClr val="898A8D"/>
      </a:dk2>
      <a:lt2>
        <a:srgbClr val="D9D8D6"/>
      </a:lt2>
      <a:accent1>
        <a:srgbClr val="FFB71B"/>
      </a:accent1>
      <a:accent2>
        <a:srgbClr val="0070C0"/>
      </a:accent2>
      <a:accent3>
        <a:srgbClr val="00B050"/>
      </a:accent3>
      <a:accent4>
        <a:srgbClr val="FFB71B"/>
      </a:accent4>
      <a:accent5>
        <a:srgbClr val="FF0000"/>
      </a:accent5>
      <a:accent6>
        <a:srgbClr val="7030A0"/>
      </a:accent6>
      <a:hlink>
        <a:srgbClr val="000000"/>
      </a:hlink>
      <a:folHlink>
        <a:srgbClr val="0000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Presentation 2021 Confidential (1)" id="{BCE29331-CD87-4C7F-9347-8FFC45714815}" vid="{9A4FE274-3FD9-4EEB-80C5-5F4C7627D6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22520</TotalTime>
  <Words>49</Words>
  <Application>Microsoft Office PowerPoint</Application>
  <PresentationFormat>Widescreen</PresentationFormat>
  <Paragraphs>49</Paragraphs>
  <Slides>46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Courier New</vt:lpstr>
      <vt:lpstr>Source Sans Pro</vt:lpstr>
      <vt:lpstr>Wingdings</vt:lpstr>
      <vt:lpstr>Ansys -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Hello, World!</dc:title>
  <dc:subject/>
  <dc:creator>Visesh Rajendraprasad</dc:creator>
  <cp:keywords/>
  <dc:description>generated using python-pptx</dc:description>
  <cp:lastModifiedBy>Chris Tevere</cp:lastModifiedBy>
  <cp:revision>164</cp:revision>
  <dcterms:created xsi:type="dcterms:W3CDTF">2013-01-27T09:14:16Z</dcterms:created>
  <dcterms:modified xsi:type="dcterms:W3CDTF">2023-10-15T19:11:07Z</dcterms:modified>
  <cp:category/>
</cp:coreProperties>
</file>