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8"/>
  </p:notesMasterIdLst>
  <p:handoutMasterIdLst>
    <p:handoutMasterId r:id="rId49"/>
  </p:handoutMasterIdLst>
  <p:sldIdLst>
    <p:sldId id="341" r:id="rId2"/>
    <p:sldId id="336" r:id="rId3"/>
    <p:sldId id="315" r:id="rId4"/>
    <p:sldId id="316" r:id="rId5"/>
    <p:sldId id="340" r:id="rId6"/>
    <p:sldId id="317" r:id="rId7"/>
    <p:sldId id="268" r:id="rId8"/>
    <p:sldId id="269" r:id="rId9"/>
    <p:sldId id="342" r:id="rId10"/>
    <p:sldId id="343" r:id="rId11"/>
    <p:sldId id="270" r:id="rId12"/>
    <p:sldId id="308" r:id="rId13"/>
    <p:sldId id="309" r:id="rId14"/>
    <p:sldId id="310" r:id="rId15"/>
    <p:sldId id="346" r:id="rId20"/>
    <p:sldId id="347" r:id="rId26"/>
    <p:sldId id="274" r:id="rId16"/>
    <p:sldId id="311" r:id="rId17"/>
    <p:sldId id="348" r:id="rId27"/>
    <p:sldId id="349" r:id="rId28"/>
    <p:sldId id="276" r:id="rId18"/>
    <p:sldId id="278" r:id="rId19"/>
    <p:sldId id="313" r:id="rId21"/>
    <p:sldId id="344" r:id="rId22"/>
    <p:sldId id="281" r:id="rId23"/>
    <p:sldId id="345" r:id="rId24"/>
    <p:sldId id="322" r:id="rId25"/>
    <p:sldId id="350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55" autoAdjust="0"/>
    <p:restoredTop sz="86389" autoAdjust="0"/>
  </p:normalViewPr>
  <p:slideViewPr>
    <p:cSldViewPr snapToGrid="0" snapToObjects="1">
      <p:cViewPr varScale="1">
        <p:scale>
          <a:sx n="80" d="100"/>
          <a:sy n="80" d="100"/>
        </p:scale>
        <p:origin x="102" y="4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3162" y="96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1" Type="http://schemas.openxmlformats.org/officeDocument/2006/relationships/slide" Target="slides/slide19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2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0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1.xml"/><Relationship Id="rId49" Type="http://schemas.openxmlformats.org/officeDocument/2006/relationships/handoutMaster" Target="handoutMasters/handoutMaster1.xml"/><Relationship Id="rId20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Residuals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continuity</c:v>
                </c:pt>
              </c:strCache>
            </c:strRef>
          </c:tx>
          <c:cat>
            <c:numRef>
              <c:f>Sheet1!$A$2:$A$66</c:f>
              <c:numCache>
                <c:formatCode>General</c:formatCode>
                <c:ptCount val="6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</c:numCache>
            </c:numRef>
          </c:cat>
          <c:val>
            <c:numRef>
              <c:f>Sheet1!$B$2:$B$66</c:f>
              <c:numCache>
                <c:formatCode>General</c:formatCode>
                <c:ptCount val="65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0.93218662</c:v>
                </c:pt>
                <c:pt idx="5">
                  <c:v>0.83379032</c:v>
                </c:pt>
                <c:pt idx="6">
                  <c:v>0.7289448</c:v>
                </c:pt>
                <c:pt idx="7">
                  <c:v>0.62801256</c:v>
                </c:pt>
                <c:pt idx="8">
                  <c:v>0.53335126</c:v>
                </c:pt>
                <c:pt idx="9">
                  <c:v>0.44728769</c:v>
                </c:pt>
                <c:pt idx="10">
                  <c:v>0.37219616</c:v>
                </c:pt>
                <c:pt idx="11">
                  <c:v>0.30710295</c:v>
                </c:pt>
                <c:pt idx="12">
                  <c:v>0.25191664</c:v>
                </c:pt>
                <c:pt idx="13">
                  <c:v>0.20508742</c:v>
                </c:pt>
                <c:pt idx="14">
                  <c:v>0.16546008</c:v>
                </c:pt>
                <c:pt idx="15">
                  <c:v>0.13329354</c:v>
                </c:pt>
                <c:pt idx="16">
                  <c:v>0.10784433</c:v>
                </c:pt>
                <c:pt idx="17">
                  <c:v>0.0885445</c:v>
                </c:pt>
                <c:pt idx="18">
                  <c:v>0.075402031</c:v>
                </c:pt>
                <c:pt idx="19">
                  <c:v>0.067282843</c:v>
                </c:pt>
                <c:pt idx="20">
                  <c:v>0.065068679</c:v>
                </c:pt>
                <c:pt idx="21">
                  <c:v>0.068095411</c:v>
                </c:pt>
                <c:pt idx="22">
                  <c:v>0.075843372</c:v>
                </c:pt>
                <c:pt idx="23">
                  <c:v>0.086436522</c:v>
                </c:pt>
                <c:pt idx="24">
                  <c:v>0.097834958</c:v>
                </c:pt>
                <c:pt idx="25">
                  <c:v>0.10808177</c:v>
                </c:pt>
                <c:pt idx="26">
                  <c:v>0.11572487</c:v>
                </c:pt>
                <c:pt idx="27">
                  <c:v>0.12018605</c:v>
                </c:pt>
                <c:pt idx="28">
                  <c:v>0.12162072</c:v>
                </c:pt>
                <c:pt idx="29">
                  <c:v>0.11994046</c:v>
                </c:pt>
                <c:pt idx="30">
                  <c:v>0.115596</c:v>
                </c:pt>
                <c:pt idx="31">
                  <c:v>0.10912139</c:v>
                </c:pt>
                <c:pt idx="32">
                  <c:v>0.10106609</c:v>
                </c:pt>
                <c:pt idx="33">
                  <c:v>0.09194068</c:v>
                </c:pt>
                <c:pt idx="34">
                  <c:v>0.082345362</c:v>
                </c:pt>
                <c:pt idx="35">
                  <c:v>0.072697663</c:v>
                </c:pt>
                <c:pt idx="36">
                  <c:v>0.063425381</c:v>
                </c:pt>
                <c:pt idx="37">
                  <c:v>0.054669464</c:v>
                </c:pt>
                <c:pt idx="38">
                  <c:v>0.046526809</c:v>
                </c:pt>
                <c:pt idx="39">
                  <c:v>0.039226391</c:v>
                </c:pt>
                <c:pt idx="40">
                  <c:v>0.032832688</c:v>
                </c:pt>
                <c:pt idx="41">
                  <c:v>0.027294913</c:v>
                </c:pt>
                <c:pt idx="42">
                  <c:v>0.022612419</c:v>
                </c:pt>
                <c:pt idx="43">
                  <c:v>0.018630386</c:v>
                </c:pt>
                <c:pt idx="44">
                  <c:v>0.015314626</c:v>
                </c:pt>
                <c:pt idx="45">
                  <c:v>0.012559432</c:v>
                </c:pt>
                <c:pt idx="46">
                  <c:v>0.010302516</c:v>
                </c:pt>
                <c:pt idx="47">
                  <c:v>0.008470351</c:v>
                </c:pt>
                <c:pt idx="48">
                  <c:v>0.0069918682</c:v>
                </c:pt>
                <c:pt idx="49">
                  <c:v>0.0057886293</c:v>
                </c:pt>
                <c:pt idx="50">
                  <c:v>0.0048279376</c:v>
                </c:pt>
                <c:pt idx="51">
                  <c:v>0.0040485925</c:v>
                </c:pt>
                <c:pt idx="52">
                  <c:v>0.0034312247</c:v>
                </c:pt>
                <c:pt idx="53">
                  <c:v>0.0029283896</c:v>
                </c:pt>
                <c:pt idx="54">
                  <c:v>0.0025311722</c:v>
                </c:pt>
                <c:pt idx="55">
                  <c:v>0.0022037199</c:v>
                </c:pt>
                <c:pt idx="56">
                  <c:v>0.0019440021</c:v>
                </c:pt>
                <c:pt idx="57">
                  <c:v>0.0017257576</c:v>
                </c:pt>
                <c:pt idx="58">
                  <c:v>0.0015526987</c:v>
                </c:pt>
                <c:pt idx="59">
                  <c:v>0.0014032148</c:v>
                </c:pt>
                <c:pt idx="60">
                  <c:v>0.0012832989</c:v>
                </c:pt>
                <c:pt idx="61">
                  <c:v>0.0011761697</c:v>
                </c:pt>
                <c:pt idx="62">
                  <c:v>0.0010893979</c:v>
                </c:pt>
                <c:pt idx="63">
                  <c:v>0.0010084302</c:v>
                </c:pt>
                <c:pt idx="64">
                  <c:v>0.00094067661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x-velocity</c:v>
                </c:pt>
              </c:strCache>
            </c:strRef>
          </c:tx>
          <c:cat>
            <c:numRef>
              <c:f>Sheet1!$A$2:$A$66</c:f>
              <c:numCache>
                <c:formatCode>General</c:formatCode>
                <c:ptCount val="6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</c:numCache>
            </c:numRef>
          </c:cat>
          <c:val>
            <c:numRef>
              <c:f>Sheet1!$C$2:$C$66</c:f>
              <c:numCache>
                <c:formatCode>General</c:formatCode>
                <c:ptCount val="65"/>
                <c:pt idx="0">
                  <c:v>1.7638163e-05</c:v>
                </c:pt>
                <c:pt idx="1">
                  <c:v>1.5813906e-05</c:v>
                </c:pt>
                <c:pt idx="2">
                  <c:v>1.4556542e-05</c:v>
                </c:pt>
                <c:pt idx="3">
                  <c:v>1.3109564e-05</c:v>
                </c:pt>
                <c:pt idx="4">
                  <c:v>1.1512092e-05</c:v>
                </c:pt>
                <c:pt idx="5">
                  <c:v>9.8744752e-06</c:v>
                </c:pt>
                <c:pt idx="6">
                  <c:v>8.3009323e-06</c:v>
                </c:pt>
                <c:pt idx="7">
                  <c:v>6.8552565e-06</c:v>
                </c:pt>
                <c:pt idx="8">
                  <c:v>5.6013994e-06</c:v>
                </c:pt>
                <c:pt idx="9">
                  <c:v>4.5245526e-06</c:v>
                </c:pt>
                <c:pt idx="10">
                  <c:v>3.6553667e-06</c:v>
                </c:pt>
                <c:pt idx="11">
                  <c:v>2.9207841e-06</c:v>
                </c:pt>
                <c:pt idx="12">
                  <c:v>2.3356208e-06</c:v>
                </c:pt>
                <c:pt idx="13">
                  <c:v>1.8791639e-06</c:v>
                </c:pt>
                <c:pt idx="14">
                  <c:v>1.5397119e-06</c:v>
                </c:pt>
                <c:pt idx="15">
                  <c:v>1.2857202e-06</c:v>
                </c:pt>
                <c:pt idx="16">
                  <c:v>1.1106513e-06</c:v>
                </c:pt>
                <c:pt idx="17">
                  <c:v>1.0073307e-06</c:v>
                </c:pt>
                <c:pt idx="18">
                  <c:v>9.8445674e-07</c:v>
                </c:pt>
                <c:pt idx="19">
                  <c:v>1.0491759e-06</c:v>
                </c:pt>
                <c:pt idx="20">
                  <c:v>1.1973247e-06</c:v>
                </c:pt>
                <c:pt idx="21">
                  <c:v>1.4144803e-06</c:v>
                </c:pt>
                <c:pt idx="22">
                  <c:v>1.6629469e-06</c:v>
                </c:pt>
                <c:pt idx="23">
                  <c:v>1.9054694e-06</c:v>
                </c:pt>
                <c:pt idx="24">
                  <c:v>2.1111213e-06</c:v>
                </c:pt>
                <c:pt idx="25">
                  <c:v>2.2600672e-06</c:v>
                </c:pt>
                <c:pt idx="26">
                  <c:v>2.3399393e-06</c:v>
                </c:pt>
                <c:pt idx="27">
                  <c:v>2.3462146e-06</c:v>
                </c:pt>
                <c:pt idx="28">
                  <c:v>2.2838056e-06</c:v>
                </c:pt>
                <c:pt idx="29">
                  <c:v>2.1638973e-06</c:v>
                </c:pt>
                <c:pt idx="30">
                  <c:v>2.0008388e-06</c:v>
                </c:pt>
                <c:pt idx="31">
                  <c:v>1.8106404e-06</c:v>
                </c:pt>
                <c:pt idx="32">
                  <c:v>1.6019187e-06</c:v>
                </c:pt>
                <c:pt idx="33">
                  <c:v>1.3988064e-06</c:v>
                </c:pt>
                <c:pt idx="34">
                  <c:v>1.2062741e-06</c:v>
                </c:pt>
                <c:pt idx="35">
                  <c:v>1.0284705e-06</c:v>
                </c:pt>
                <c:pt idx="36">
                  <c:v>8.6806616e-07</c:v>
                </c:pt>
                <c:pt idx="37">
                  <c:v>7.2641723e-07</c:v>
                </c:pt>
                <c:pt idx="38">
                  <c:v>6.0316081e-07</c:v>
                </c:pt>
                <c:pt idx="39">
                  <c:v>4.9752855e-07</c:v>
                </c:pt>
                <c:pt idx="40">
                  <c:v>4.0826842e-07</c:v>
                </c:pt>
                <c:pt idx="41">
                  <c:v>3.3374127e-07</c:v>
                </c:pt>
                <c:pt idx="42">
                  <c:v>2.7224663e-07</c:v>
                </c:pt>
                <c:pt idx="43">
                  <c:v>2.2205061e-07</c:v>
                </c:pt>
                <c:pt idx="44">
                  <c:v>1.8139467e-07</c:v>
                </c:pt>
                <c:pt idx="45">
                  <c:v>1.4865936e-07</c:v>
                </c:pt>
                <c:pt idx="46">
                  <c:v>1.2242189e-07</c:v>
                </c:pt>
                <c:pt idx="47">
                  <c:v>1.0145103e-07</c:v>
                </c:pt>
                <c:pt idx="48">
                  <c:v>8.475135e-08</c:v>
                </c:pt>
                <c:pt idx="49">
                  <c:v>7.1475505e-08</c:v>
                </c:pt>
                <c:pt idx="50">
                  <c:v>6.0883228e-08</c:v>
                </c:pt>
                <c:pt idx="51">
                  <c:v>5.2398475e-08</c:v>
                </c:pt>
                <c:pt idx="52">
                  <c:v>4.5589075e-08</c:v>
                </c:pt>
                <c:pt idx="53">
                  <c:v>4.0086275e-08</c:v>
                </c:pt>
                <c:pt idx="54">
                  <c:v>3.5616377e-08</c:v>
                </c:pt>
                <c:pt idx="55">
                  <c:v>3.1930502e-08</c:v>
                </c:pt>
                <c:pt idx="56">
                  <c:v>2.8882205e-08</c:v>
                </c:pt>
                <c:pt idx="57">
                  <c:v>2.6312833e-08</c:v>
                </c:pt>
                <c:pt idx="58">
                  <c:v>2.415149e-08</c:v>
                </c:pt>
                <c:pt idx="59">
                  <c:v>2.2277658e-08</c:v>
                </c:pt>
                <c:pt idx="60">
                  <c:v>2.067592e-08</c:v>
                </c:pt>
                <c:pt idx="61">
                  <c:v>1.9245972e-08</c:v>
                </c:pt>
                <c:pt idx="62">
                  <c:v>1.8010004e-08</c:v>
                </c:pt>
                <c:pt idx="63">
                  <c:v>1.6877225e-08</c:v>
                </c:pt>
                <c:pt idx="64">
                  <c:v>1.5949214e-08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y-velocity</c:v>
                </c:pt>
              </c:strCache>
            </c:strRef>
          </c:tx>
          <c:cat>
            <c:numRef>
              <c:f>Sheet1!$A$2:$A$66</c:f>
              <c:numCache>
                <c:formatCode>General</c:formatCode>
                <c:ptCount val="6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</c:numCache>
            </c:numRef>
          </c:cat>
          <c:val>
            <c:numRef>
              <c:f>Sheet1!$D$2:$D$66</c:f>
              <c:numCache>
                <c:formatCode>General</c:formatCode>
                <c:ptCount val="65"/>
                <c:pt idx="0">
                  <c:v>3.3103715e-06</c:v>
                </c:pt>
                <c:pt idx="1">
                  <c:v>2.3664753e-06</c:v>
                </c:pt>
                <c:pt idx="2">
                  <c:v>1.9082578e-06</c:v>
                </c:pt>
                <c:pt idx="3">
                  <c:v>1.7242671e-06</c:v>
                </c:pt>
                <c:pt idx="4">
                  <c:v>1.6426868e-06</c:v>
                </c:pt>
                <c:pt idx="5">
                  <c:v>1.5558513e-06</c:v>
                </c:pt>
                <c:pt idx="6">
                  <c:v>1.4398209e-06</c:v>
                </c:pt>
                <c:pt idx="7">
                  <c:v>1.2987756e-06</c:v>
                </c:pt>
                <c:pt idx="8">
                  <c:v>1.1478699e-06</c:v>
                </c:pt>
                <c:pt idx="9">
                  <c:v>9.9472478e-07</c:v>
                </c:pt>
                <c:pt idx="10">
                  <c:v>8.411236e-07</c:v>
                </c:pt>
                <c:pt idx="11">
                  <c:v>7.0389005e-07</c:v>
                </c:pt>
                <c:pt idx="12">
                  <c:v>5.8321461e-07</c:v>
                </c:pt>
                <c:pt idx="13">
                  <c:v>4.7713692e-07</c:v>
                </c:pt>
                <c:pt idx="14">
                  <c:v>3.8651753e-07</c:v>
                </c:pt>
                <c:pt idx="15">
                  <c:v>3.1123649e-07</c:v>
                </c:pt>
                <c:pt idx="16">
                  <c:v>2.4997582e-07</c:v>
                </c:pt>
                <c:pt idx="17">
                  <c:v>2.0330499e-07</c:v>
                </c:pt>
                <c:pt idx="18">
                  <c:v>1.6891295e-07</c:v>
                </c:pt>
                <c:pt idx="19">
                  <c:v>1.4383703e-07</c:v>
                </c:pt>
                <c:pt idx="20">
                  <c:v>1.2828493e-07</c:v>
                </c:pt>
                <c:pt idx="21">
                  <c:v>1.2168326e-07</c:v>
                </c:pt>
                <c:pt idx="22">
                  <c:v>1.2133965e-07</c:v>
                </c:pt>
                <c:pt idx="23">
                  <c:v>1.2454263e-07</c:v>
                </c:pt>
                <c:pt idx="24">
                  <c:v>1.2996282e-07</c:v>
                </c:pt>
                <c:pt idx="25">
                  <c:v>1.3789661e-07</c:v>
                </c:pt>
                <c:pt idx="26">
                  <c:v>1.4538674e-07</c:v>
                </c:pt>
                <c:pt idx="27">
                  <c:v>1.4989741e-07</c:v>
                </c:pt>
                <c:pt idx="28">
                  <c:v>1.513012e-07</c:v>
                </c:pt>
                <c:pt idx="29">
                  <c:v>1.4921772e-07</c:v>
                </c:pt>
                <c:pt idx="30">
                  <c:v>1.4366438e-07</c:v>
                </c:pt>
                <c:pt idx="31">
                  <c:v>1.3554716e-07</c:v>
                </c:pt>
                <c:pt idx="32">
                  <c:v>1.2622013e-07</c:v>
                </c:pt>
                <c:pt idx="33">
                  <c:v>1.1553766e-07</c:v>
                </c:pt>
                <c:pt idx="34">
                  <c:v>1.0368487e-07</c:v>
                </c:pt>
                <c:pt idx="35">
                  <c:v>9.1508506e-08</c:v>
                </c:pt>
                <c:pt idx="36">
                  <c:v>7.9598988e-08</c:v>
                </c:pt>
                <c:pt idx="37">
                  <c:v>6.8384964e-08</c:v>
                </c:pt>
                <c:pt idx="38">
                  <c:v>5.8222193e-08</c:v>
                </c:pt>
                <c:pt idx="39">
                  <c:v>4.9135149e-08</c:v>
                </c:pt>
                <c:pt idx="40">
                  <c:v>4.1168876e-08</c:v>
                </c:pt>
                <c:pt idx="41">
                  <c:v>3.4219703e-08</c:v>
                </c:pt>
                <c:pt idx="42">
                  <c:v>2.8137476e-08</c:v>
                </c:pt>
                <c:pt idx="43">
                  <c:v>2.3092801e-08</c:v>
                </c:pt>
                <c:pt idx="44">
                  <c:v>1.8935438e-08</c:v>
                </c:pt>
                <c:pt idx="45">
                  <c:v>1.5532534e-08</c:v>
                </c:pt>
                <c:pt idx="46">
                  <c:v>1.2788636e-08</c:v>
                </c:pt>
                <c:pt idx="47">
                  <c:v>1.0560744e-08</c:v>
                </c:pt>
                <c:pt idx="48">
                  <c:v>8.7875258e-09</c:v>
                </c:pt>
                <c:pt idx="49">
                  <c:v>7.3639662e-09</c:v>
                </c:pt>
                <c:pt idx="50">
                  <c:v>6.2443378e-09</c:v>
                </c:pt>
                <c:pt idx="51">
                  <c:v>5.3365837e-09</c:v>
                </c:pt>
                <c:pt idx="52">
                  <c:v>4.6196897e-09</c:v>
                </c:pt>
                <c:pt idx="53">
                  <c:v>4.0340323e-09</c:v>
                </c:pt>
                <c:pt idx="54">
                  <c:v>3.5684542e-09</c:v>
                </c:pt>
                <c:pt idx="55">
                  <c:v>3.1828424e-09</c:v>
                </c:pt>
                <c:pt idx="56">
                  <c:v>2.8745013e-09</c:v>
                </c:pt>
                <c:pt idx="57">
                  <c:v>2.6150459e-09</c:v>
                </c:pt>
                <c:pt idx="58">
                  <c:v>2.4032322e-09</c:v>
                </c:pt>
                <c:pt idx="59">
                  <c:v>2.2191295e-09</c:v>
                </c:pt>
                <c:pt idx="60">
                  <c:v>2.0656084e-09</c:v>
                </c:pt>
                <c:pt idx="61">
                  <c:v>1.9291406e-09</c:v>
                </c:pt>
                <c:pt idx="62">
                  <c:v>1.8125078e-09</c:v>
                </c:pt>
                <c:pt idx="63">
                  <c:v>1.7066533e-09</c:v>
                </c:pt>
                <c:pt idx="64">
                  <c:v>1.6257237e-09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z-velocity</c:v>
                </c:pt>
              </c:strCache>
            </c:strRef>
          </c:tx>
          <c:cat>
            <c:numRef>
              <c:f>Sheet1!$A$2:$A$66</c:f>
              <c:numCache>
                <c:formatCode>General</c:formatCode>
                <c:ptCount val="6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</c:numCache>
            </c:numRef>
          </c:cat>
          <c:val>
            <c:numRef>
              <c:f>Sheet1!$E$2:$E$66</c:f>
              <c:numCache>
                <c:formatCode>General</c:formatCode>
                <c:ptCount val="65"/>
                <c:pt idx="0">
                  <c:v>1.3338074e-06</c:v>
                </c:pt>
                <c:pt idx="1">
                  <c:v>1.3848674e-06</c:v>
                </c:pt>
                <c:pt idx="2">
                  <c:v>1.395656e-06</c:v>
                </c:pt>
                <c:pt idx="3">
                  <c:v>1.4069344e-06</c:v>
                </c:pt>
                <c:pt idx="4">
                  <c:v>1.3923167e-06</c:v>
                </c:pt>
                <c:pt idx="5">
                  <c:v>1.3311807e-06</c:v>
                </c:pt>
                <c:pt idx="6">
                  <c:v>1.2281877e-06</c:v>
                </c:pt>
                <c:pt idx="7">
                  <c:v>1.094783e-06</c:v>
                </c:pt>
                <c:pt idx="8">
                  <c:v>9.5542714e-07</c:v>
                </c:pt>
                <c:pt idx="9">
                  <c:v>8.1834095e-07</c:v>
                </c:pt>
                <c:pt idx="10">
                  <c:v>6.8451054e-07</c:v>
                </c:pt>
                <c:pt idx="11">
                  <c:v>5.6976922e-07</c:v>
                </c:pt>
                <c:pt idx="12">
                  <c:v>4.7099693e-07</c:v>
                </c:pt>
                <c:pt idx="13">
                  <c:v>3.8461154e-07</c:v>
                </c:pt>
                <c:pt idx="14">
                  <c:v>3.1194368e-07</c:v>
                </c:pt>
                <c:pt idx="15">
                  <c:v>2.5212236e-07</c:v>
                </c:pt>
                <c:pt idx="16">
                  <c:v>2.0414797e-07</c:v>
                </c:pt>
                <c:pt idx="17">
                  <c:v>1.6768039e-07</c:v>
                </c:pt>
                <c:pt idx="18">
                  <c:v>1.4173106e-07</c:v>
                </c:pt>
                <c:pt idx="19">
                  <c:v>1.2384661e-07</c:v>
                </c:pt>
                <c:pt idx="20">
                  <c:v>1.1397563e-07</c:v>
                </c:pt>
                <c:pt idx="21">
                  <c:v>1.1045046e-07</c:v>
                </c:pt>
                <c:pt idx="22">
                  <c:v>1.1264014e-07</c:v>
                </c:pt>
                <c:pt idx="23">
                  <c:v>1.1774674e-07</c:v>
                </c:pt>
                <c:pt idx="24">
                  <c:v>1.2479595e-07</c:v>
                </c:pt>
                <c:pt idx="25">
                  <c:v>1.3299323e-07</c:v>
                </c:pt>
                <c:pt idx="26">
                  <c:v>1.4173653e-07</c:v>
                </c:pt>
                <c:pt idx="27">
                  <c:v>1.4798987e-07</c:v>
                </c:pt>
                <c:pt idx="28">
                  <c:v>1.5086959e-07</c:v>
                </c:pt>
                <c:pt idx="29">
                  <c:v>1.4972619e-07</c:v>
                </c:pt>
                <c:pt idx="30">
                  <c:v>1.4483827e-07</c:v>
                </c:pt>
                <c:pt idx="31">
                  <c:v>1.3653163e-07</c:v>
                </c:pt>
                <c:pt idx="32">
                  <c:v>1.2596614e-07</c:v>
                </c:pt>
                <c:pt idx="33">
                  <c:v>1.14868e-07</c:v>
                </c:pt>
                <c:pt idx="34">
                  <c:v>1.0293729e-07</c:v>
                </c:pt>
                <c:pt idx="35">
                  <c:v>9.0726836e-08</c:v>
                </c:pt>
                <c:pt idx="36">
                  <c:v>7.889332e-08</c:v>
                </c:pt>
                <c:pt idx="37">
                  <c:v>6.7647623e-08</c:v>
                </c:pt>
                <c:pt idx="38">
                  <c:v>5.7300501e-08</c:v>
                </c:pt>
                <c:pt idx="39">
                  <c:v>4.7925382e-08</c:v>
                </c:pt>
                <c:pt idx="40">
                  <c:v>3.970175e-08</c:v>
                </c:pt>
                <c:pt idx="41">
                  <c:v>3.2652963e-08</c:v>
                </c:pt>
                <c:pt idx="42">
                  <c:v>2.6697385e-08</c:v>
                </c:pt>
                <c:pt idx="43">
                  <c:v>2.1715797e-08</c:v>
                </c:pt>
                <c:pt idx="44">
                  <c:v>1.7628267e-08</c:v>
                </c:pt>
                <c:pt idx="45">
                  <c:v>1.4297444e-08</c:v>
                </c:pt>
                <c:pt idx="46">
                  <c:v>1.1632268e-08</c:v>
                </c:pt>
                <c:pt idx="47">
                  <c:v>9.5051496e-09</c:v>
                </c:pt>
                <c:pt idx="48">
                  <c:v>7.8230122e-09</c:v>
                </c:pt>
                <c:pt idx="49">
                  <c:v>6.5010625e-09</c:v>
                </c:pt>
                <c:pt idx="50">
                  <c:v>5.46801e-09</c:v>
                </c:pt>
                <c:pt idx="51">
                  <c:v>4.6455881e-09</c:v>
                </c:pt>
                <c:pt idx="52">
                  <c:v>3.992663e-09</c:v>
                </c:pt>
                <c:pt idx="53">
                  <c:v>3.4722691e-09</c:v>
                </c:pt>
                <c:pt idx="54">
                  <c:v>3.0548971e-09</c:v>
                </c:pt>
                <c:pt idx="55">
                  <c:v>2.7188987e-09</c:v>
                </c:pt>
                <c:pt idx="56">
                  <c:v>2.4419847e-09</c:v>
                </c:pt>
                <c:pt idx="57">
                  <c:v>2.2187432e-09</c:v>
                </c:pt>
                <c:pt idx="58">
                  <c:v>2.0298349e-09</c:v>
                </c:pt>
                <c:pt idx="59">
                  <c:v>1.8768397e-09</c:v>
                </c:pt>
                <c:pt idx="60">
                  <c:v>1.7416873e-09</c:v>
                </c:pt>
                <c:pt idx="61">
                  <c:v>1.6320429e-09</c:v>
                </c:pt>
                <c:pt idx="62">
                  <c:v>1.5308443e-09</c:v>
                </c:pt>
                <c:pt idx="63">
                  <c:v>1.4491187e-09</c:v>
                </c:pt>
                <c:pt idx="64">
                  <c:v>1.378642e-09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k</c:v>
                </c:pt>
              </c:strCache>
            </c:strRef>
          </c:tx>
          <c:cat>
            <c:numRef>
              <c:f>Sheet1!$A$2:$A$66</c:f>
              <c:numCache>
                <c:formatCode>General</c:formatCode>
                <c:ptCount val="6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</c:numCache>
            </c:numRef>
          </c:cat>
          <c:val>
            <c:numRef>
              <c:f>Sheet1!$F$2:$F$66</c:f>
              <c:numCache>
                <c:formatCode>General</c:formatCode>
                <c:ptCount val="65"/>
                <c:pt idx="0">
                  <c:v>0.99912232</c:v>
                </c:pt>
                <c:pt idx="1">
                  <c:v>0.99819353</c:v>
                </c:pt>
                <c:pt idx="2">
                  <c:v>0.99463837</c:v>
                </c:pt>
                <c:pt idx="3">
                  <c:v>0.97756497</c:v>
                </c:pt>
                <c:pt idx="4">
                  <c:v>0.89033149</c:v>
                </c:pt>
                <c:pt idx="5">
                  <c:v>0.65349226</c:v>
                </c:pt>
                <c:pt idx="6">
                  <c:v>0.35458639</c:v>
                </c:pt>
                <c:pt idx="7">
                  <c:v>0.23770851</c:v>
                </c:pt>
                <c:pt idx="8">
                  <c:v>0.20089793</c:v>
                </c:pt>
                <c:pt idx="9">
                  <c:v>0.1509182</c:v>
                </c:pt>
                <c:pt idx="10">
                  <c:v>0.11138717</c:v>
                </c:pt>
                <c:pt idx="11">
                  <c:v>0.08670838</c:v>
                </c:pt>
                <c:pt idx="12">
                  <c:v>0.07694559</c:v>
                </c:pt>
                <c:pt idx="13">
                  <c:v>0.071146701</c:v>
                </c:pt>
                <c:pt idx="14">
                  <c:v>0.067065112</c:v>
                </c:pt>
                <c:pt idx="15">
                  <c:v>0.061832188</c:v>
                </c:pt>
                <c:pt idx="16">
                  <c:v>0.05836311</c:v>
                </c:pt>
                <c:pt idx="17">
                  <c:v>0.055365807</c:v>
                </c:pt>
                <c:pt idx="18">
                  <c:v>0.052558521</c:v>
                </c:pt>
                <c:pt idx="19">
                  <c:v>0.049112193</c:v>
                </c:pt>
                <c:pt idx="20">
                  <c:v>0.045035714</c:v>
                </c:pt>
                <c:pt idx="21">
                  <c:v>0.040495991</c:v>
                </c:pt>
                <c:pt idx="22">
                  <c:v>0.035804793</c:v>
                </c:pt>
                <c:pt idx="23">
                  <c:v>0.031191564</c:v>
                </c:pt>
                <c:pt idx="24">
                  <c:v>0.02677257</c:v>
                </c:pt>
                <c:pt idx="25">
                  <c:v>0.022703363</c:v>
                </c:pt>
                <c:pt idx="26">
                  <c:v>0.018995131</c:v>
                </c:pt>
                <c:pt idx="27">
                  <c:v>0.015706414</c:v>
                </c:pt>
                <c:pt idx="28">
                  <c:v>0.012817756</c:v>
                </c:pt>
                <c:pt idx="29">
                  <c:v>0.010366486</c:v>
                </c:pt>
                <c:pt idx="30">
                  <c:v>0.0082994248</c:v>
                </c:pt>
                <c:pt idx="31">
                  <c:v>0.0066143637</c:v>
                </c:pt>
                <c:pt idx="32">
                  <c:v>0.0052434122</c:v>
                </c:pt>
                <c:pt idx="33">
                  <c:v>0.0041667995</c:v>
                </c:pt>
                <c:pt idx="34">
                  <c:v>0.0033061097</c:v>
                </c:pt>
                <c:pt idx="35">
                  <c:v>0.0026423814</c:v>
                </c:pt>
                <c:pt idx="36">
                  <c:v>0.0021169619</c:v>
                </c:pt>
                <c:pt idx="37">
                  <c:v>0.0017162043</c:v>
                </c:pt>
                <c:pt idx="38">
                  <c:v>0.0013958819</c:v>
                </c:pt>
                <c:pt idx="39">
                  <c:v>0.0011537233</c:v>
                </c:pt>
                <c:pt idx="40">
                  <c:v>0.00095675627</c:v>
                </c:pt>
                <c:pt idx="41">
                  <c:v>0.00080872391</c:v>
                </c:pt>
                <c:pt idx="42">
                  <c:v>0.00068482165</c:v>
                </c:pt>
                <c:pt idx="43">
                  <c:v>0.00059257164</c:v>
                </c:pt>
                <c:pt idx="44">
                  <c:v>0.00051252166</c:v>
                </c:pt>
                <c:pt idx="45">
                  <c:v>0.00045373015</c:v>
                </c:pt>
                <c:pt idx="46">
                  <c:v>0.00040047283</c:v>
                </c:pt>
                <c:pt idx="47">
                  <c:v>0.00036223394</c:v>
                </c:pt>
                <c:pt idx="48">
                  <c:v>0.00032575857</c:v>
                </c:pt>
                <c:pt idx="49">
                  <c:v>0.00030002831</c:v>
                </c:pt>
                <c:pt idx="50">
                  <c:v>0.00027401217</c:v>
                </c:pt>
                <c:pt idx="51">
                  <c:v>0.00025612254</c:v>
                </c:pt>
                <c:pt idx="52">
                  <c:v>0.0002368048</c:v>
                </c:pt>
                <c:pt idx="53">
                  <c:v>0.00022382811</c:v>
                </c:pt>
                <c:pt idx="54">
                  <c:v>0.00020887209</c:v>
                </c:pt>
                <c:pt idx="55">
                  <c:v>0.00019915564</c:v>
                </c:pt>
                <c:pt idx="56">
                  <c:v>0.00018723703</c:v>
                </c:pt>
                <c:pt idx="57">
                  <c:v>0.00017968404</c:v>
                </c:pt>
                <c:pt idx="58">
                  <c:v>0.00017003387</c:v>
                </c:pt>
                <c:pt idx="59">
                  <c:v>0.00016382639</c:v>
                </c:pt>
                <c:pt idx="60">
                  <c:v>0.00015591442</c:v>
                </c:pt>
                <c:pt idx="61">
                  <c:v>0.00015066437</c:v>
                </c:pt>
                <c:pt idx="62">
                  <c:v>0.00014401597</c:v>
                </c:pt>
                <c:pt idx="63">
                  <c:v>0.0001394621</c:v>
                </c:pt>
                <c:pt idx="64">
                  <c:v>0.00013383796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omega</c:v>
                </c:pt>
              </c:strCache>
            </c:strRef>
          </c:tx>
          <c:cat>
            <c:numRef>
              <c:f>Sheet1!$A$2:$A$66</c:f>
              <c:numCache>
                <c:formatCode>General</c:formatCode>
                <c:ptCount val="6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</c:numCache>
            </c:numRef>
          </c:cat>
          <c:val>
            <c:numRef>
              <c:f>Sheet1!$G$2:$G$66</c:f>
              <c:numCache>
                <c:formatCode>General</c:formatCode>
                <c:ptCount val="65"/>
                <c:pt idx="0">
                  <c:v>0.49981462</c:v>
                </c:pt>
                <c:pt idx="1">
                  <c:v>0.49969413</c:v>
                </c:pt>
                <c:pt idx="2">
                  <c:v>0.4994822</c:v>
                </c:pt>
                <c:pt idx="3">
                  <c:v>0.49909873</c:v>
                </c:pt>
                <c:pt idx="4">
                  <c:v>0.49837149</c:v>
                </c:pt>
                <c:pt idx="5">
                  <c:v>0.49691902</c:v>
                </c:pt>
                <c:pt idx="6">
                  <c:v>0.49386698</c:v>
                </c:pt>
                <c:pt idx="7">
                  <c:v>0.48718588</c:v>
                </c:pt>
                <c:pt idx="8">
                  <c:v>0.4722899</c:v>
                </c:pt>
                <c:pt idx="9">
                  <c:v>0.43993106</c:v>
                </c:pt>
                <c:pt idx="10">
                  <c:v>0.37663266</c:v>
                </c:pt>
                <c:pt idx="11">
                  <c:v>0.2775996</c:v>
                </c:pt>
                <c:pt idx="12">
                  <c:v>0.16784061</c:v>
                </c:pt>
                <c:pt idx="13">
                  <c:v>0.084733341</c:v>
                </c:pt>
                <c:pt idx="14">
                  <c:v>0.038318533</c:v>
                </c:pt>
                <c:pt idx="15">
                  <c:v>0.016762381</c:v>
                </c:pt>
                <c:pt idx="16">
                  <c:v>0.0074053998</c:v>
                </c:pt>
                <c:pt idx="17">
                  <c:v>0.0034091128</c:v>
                </c:pt>
                <c:pt idx="18">
                  <c:v>0.001682092</c:v>
                </c:pt>
                <c:pt idx="19">
                  <c:v>0.00090976815</c:v>
                </c:pt>
                <c:pt idx="20">
                  <c:v>0.00054435541</c:v>
                </c:pt>
                <c:pt idx="21">
                  <c:v>0.0003590235</c:v>
                </c:pt>
                <c:pt idx="22">
                  <c:v>0.00025721179</c:v>
                </c:pt>
                <c:pt idx="23">
                  <c:v>0.00019555416</c:v>
                </c:pt>
                <c:pt idx="24">
                  <c:v>0.00015505662</c:v>
                </c:pt>
                <c:pt idx="25">
                  <c:v>0.00012676138</c:v>
                </c:pt>
                <c:pt idx="26">
                  <c:v>0.00010602529</c:v>
                </c:pt>
                <c:pt idx="27">
                  <c:v>9.0256972e-05</c:v>
                </c:pt>
                <c:pt idx="28">
                  <c:v>7.7912995e-05</c:v>
                </c:pt>
                <c:pt idx="29">
                  <c:v>6.8025899e-05</c:v>
                </c:pt>
                <c:pt idx="30">
                  <c:v>5.9941343e-05</c:v>
                </c:pt>
                <c:pt idx="31">
                  <c:v>5.321075e-05</c:v>
                </c:pt>
                <c:pt idx="32">
                  <c:v>4.7521385e-05</c:v>
                </c:pt>
                <c:pt idx="33">
                  <c:v>4.2653226e-05</c:v>
                </c:pt>
                <c:pt idx="34">
                  <c:v>3.8453819e-05</c:v>
                </c:pt>
                <c:pt idx="35">
                  <c:v>3.4798158e-05</c:v>
                </c:pt>
                <c:pt idx="36">
                  <c:v>3.1597707e-05</c:v>
                </c:pt>
                <c:pt idx="37">
                  <c:v>2.8809588e-05</c:v>
                </c:pt>
                <c:pt idx="38">
                  <c:v>2.6345009e-05</c:v>
                </c:pt>
                <c:pt idx="39">
                  <c:v>2.4154798e-05</c:v>
                </c:pt>
                <c:pt idx="40">
                  <c:v>2.2217253e-05</c:v>
                </c:pt>
                <c:pt idx="41">
                  <c:v>2.0477369e-05</c:v>
                </c:pt>
                <c:pt idx="42">
                  <c:v>1.8914408e-05</c:v>
                </c:pt>
                <c:pt idx="43">
                  <c:v>1.7505888e-05</c:v>
                </c:pt>
                <c:pt idx="44">
                  <c:v>1.6233174e-05</c:v>
                </c:pt>
                <c:pt idx="45">
                  <c:v>1.5080828e-05</c:v>
                </c:pt>
                <c:pt idx="46">
                  <c:v>1.4035307e-05</c:v>
                </c:pt>
                <c:pt idx="47">
                  <c:v>1.3084545e-05</c:v>
                </c:pt>
                <c:pt idx="48">
                  <c:v>1.2218237e-05</c:v>
                </c:pt>
                <c:pt idx="49">
                  <c:v>1.1427243e-05</c:v>
                </c:pt>
                <c:pt idx="50">
                  <c:v>1.0703794e-05</c:v>
                </c:pt>
                <c:pt idx="51">
                  <c:v>1.0040688e-05</c:v>
                </c:pt>
                <c:pt idx="52">
                  <c:v>9.4319515e-06</c:v>
                </c:pt>
                <c:pt idx="53">
                  <c:v>8.8763834e-06</c:v>
                </c:pt>
                <c:pt idx="54">
                  <c:v>8.3660067e-06</c:v>
                </c:pt>
                <c:pt idx="55">
                  <c:v>7.8937502e-06</c:v>
                </c:pt>
                <c:pt idx="56">
                  <c:v>7.456186e-06</c:v>
                </c:pt>
                <c:pt idx="57">
                  <c:v>7.0501745e-06</c:v>
                </c:pt>
                <c:pt idx="58">
                  <c:v>6.6734068e-06</c:v>
                </c:pt>
                <c:pt idx="59">
                  <c:v>6.3232866e-06</c:v>
                </c:pt>
                <c:pt idx="60">
                  <c:v>5.9989395e-06</c:v>
                </c:pt>
                <c:pt idx="61">
                  <c:v>5.6969509e-06</c:v>
                </c:pt>
                <c:pt idx="62">
                  <c:v>5.4152081e-06</c:v>
                </c:pt>
                <c:pt idx="63">
                  <c:v>5.1518794e-06</c:v>
                </c:pt>
                <c:pt idx="64">
                  <c:v>4.9058796e-06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r>
                  <a:t>Iterations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>
          <c:logBase val="10"/>
        </c:scaling>
        <c:delete val="0"/>
        <c:axPos val="l"/>
        <c:majorGridlines/>
        <c:title>
          <c:tx>
            <c:rich>
              <a:bodyPr/>
              <a:lstStyle/>
              <a:p>
                <a:r>
                  <a:t>Residuals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b"/>
      <c:layout/>
      <c:overlay val="0"/>
      <c:txPr>
        <a:bodyPr/>
        <a:lstStyle/>
        <a:p>
          <a:pPr>
            <a:defRPr sz="1000"/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drag_force-rplot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drag_force</c:v>
                </c:pt>
              </c:strCache>
            </c:strRef>
          </c:tx>
          <c:cat>
            <c:numRef>
              <c:f>Sheet1!$A$2:$A$66</c:f>
              <c:numCache>
                <c:formatCode>General</c:formatCode>
                <c:ptCount val="6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</c:numCache>
            </c:numRef>
          </c:cat>
          <c:val>
            <c:numRef>
              <c:f>Sheet1!$B$2:$B$66</c:f>
              <c:numCache>
                <c:formatCode>General</c:formatCode>
                <c:ptCount val="65"/>
                <c:pt idx="0">
                  <c:v>5081.0081</c:v>
                </c:pt>
                <c:pt idx="1">
                  <c:v>6470.5007</c:v>
                </c:pt>
                <c:pt idx="2">
                  <c:v>6718.6482</c:v>
                </c:pt>
                <c:pt idx="3">
                  <c:v>6404.7406</c:v>
                </c:pt>
                <c:pt idx="4">
                  <c:v>5887.851</c:v>
                </c:pt>
                <c:pt idx="5">
                  <c:v>5415.3895</c:v>
                </c:pt>
                <c:pt idx="6">
                  <c:v>5029.1081</c:v>
                </c:pt>
                <c:pt idx="7">
                  <c:v>4775.181</c:v>
                </c:pt>
                <c:pt idx="8">
                  <c:v>4609.8289</c:v>
                </c:pt>
                <c:pt idx="9">
                  <c:v>4520.5826</c:v>
                </c:pt>
                <c:pt idx="10">
                  <c:v>4469.2265</c:v>
                </c:pt>
                <c:pt idx="11">
                  <c:v>4459.8005</c:v>
                </c:pt>
                <c:pt idx="12">
                  <c:v>4477.364</c:v>
                </c:pt>
                <c:pt idx="13">
                  <c:v>4508.1889</c:v>
                </c:pt>
                <c:pt idx="14">
                  <c:v>4541.7681</c:v>
                </c:pt>
                <c:pt idx="15">
                  <c:v>4571.6318</c:v>
                </c:pt>
                <c:pt idx="16">
                  <c:v>4595.0969</c:v>
                </c:pt>
                <c:pt idx="17">
                  <c:v>4611.7745</c:v>
                </c:pt>
                <c:pt idx="18">
                  <c:v>4621.233</c:v>
                </c:pt>
                <c:pt idx="19">
                  <c:v>4626.3435</c:v>
                </c:pt>
                <c:pt idx="20">
                  <c:v>4629.0052</c:v>
                </c:pt>
                <c:pt idx="21">
                  <c:v>4630.2986</c:v>
                </c:pt>
                <c:pt idx="22">
                  <c:v>4630.8129</c:v>
                </c:pt>
                <c:pt idx="23">
                  <c:v>4630.912</c:v>
                </c:pt>
                <c:pt idx="24">
                  <c:v>4630.8156</c:v>
                </c:pt>
                <c:pt idx="25">
                  <c:v>4630.6431</c:v>
                </c:pt>
                <c:pt idx="26">
                  <c:v>4630.4582</c:v>
                </c:pt>
                <c:pt idx="27">
                  <c:v>4630.2872</c:v>
                </c:pt>
                <c:pt idx="28">
                  <c:v>4630.1438</c:v>
                </c:pt>
                <c:pt idx="29">
                  <c:v>4630.0314</c:v>
                </c:pt>
                <c:pt idx="30">
                  <c:v>4629.9496</c:v>
                </c:pt>
                <c:pt idx="31">
                  <c:v>4629.9201</c:v>
                </c:pt>
                <c:pt idx="32">
                  <c:v>4629.8755</c:v>
                </c:pt>
                <c:pt idx="33">
                  <c:v>4629.845</c:v>
                </c:pt>
                <c:pt idx="34">
                  <c:v>4629.833</c:v>
                </c:pt>
                <c:pt idx="35">
                  <c:v>4629.8363</c:v>
                </c:pt>
                <c:pt idx="36">
                  <c:v>4629.8502</c:v>
                </c:pt>
                <c:pt idx="37">
                  <c:v>4629.8689</c:v>
                </c:pt>
                <c:pt idx="38">
                  <c:v>4629.8858</c:v>
                </c:pt>
                <c:pt idx="39">
                  <c:v>4629.8975</c:v>
                </c:pt>
                <c:pt idx="40">
                  <c:v>4629.9037</c:v>
                </c:pt>
                <c:pt idx="41">
                  <c:v>4629.9052</c:v>
                </c:pt>
                <c:pt idx="42">
                  <c:v>4629.9035</c:v>
                </c:pt>
                <c:pt idx="43">
                  <c:v>4629.9001</c:v>
                </c:pt>
                <c:pt idx="44">
                  <c:v>4629.8961</c:v>
                </c:pt>
                <c:pt idx="45">
                  <c:v>4629.8925</c:v>
                </c:pt>
                <c:pt idx="46">
                  <c:v>4629.8899</c:v>
                </c:pt>
                <c:pt idx="47">
                  <c:v>4629.8884</c:v>
                </c:pt>
                <c:pt idx="48">
                  <c:v>4629.8882</c:v>
                </c:pt>
                <c:pt idx="49">
                  <c:v>4629.889</c:v>
                </c:pt>
                <c:pt idx="50">
                  <c:v>4629.8906</c:v>
                </c:pt>
                <c:pt idx="51">
                  <c:v>4629.8929</c:v>
                </c:pt>
                <c:pt idx="52">
                  <c:v>4629.8956</c:v>
                </c:pt>
                <c:pt idx="53">
                  <c:v>4629.8984</c:v>
                </c:pt>
                <c:pt idx="54">
                  <c:v>4629.9013</c:v>
                </c:pt>
                <c:pt idx="55">
                  <c:v>4629.9042</c:v>
                </c:pt>
                <c:pt idx="56">
                  <c:v>4629.9069</c:v>
                </c:pt>
                <c:pt idx="57">
                  <c:v>4629.9095</c:v>
                </c:pt>
                <c:pt idx="58">
                  <c:v>4629.9121</c:v>
                </c:pt>
                <c:pt idx="59">
                  <c:v>4629.9144</c:v>
                </c:pt>
                <c:pt idx="60">
                  <c:v>4629.9164</c:v>
                </c:pt>
                <c:pt idx="61">
                  <c:v>4629.9182</c:v>
                </c:pt>
                <c:pt idx="62">
                  <c:v>4629.9198</c:v>
                </c:pt>
                <c:pt idx="63">
                  <c:v>4629.9202</c:v>
                </c:pt>
                <c:pt idx="64">
                  <c:v>4629.9221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r>
                  <a:t>iteration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Drag (N)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b"/>
      <c:layout/>
      <c:overlay val="0"/>
      <c:txPr>
        <a:bodyPr/>
        <a:lstStyle/>
        <a:p>
          <a:pPr>
            <a:defRPr sz="1000"/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lift_force-rplot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lift_force</c:v>
                </c:pt>
              </c:strCache>
            </c:strRef>
          </c:tx>
          <c:cat>
            <c:numRef>
              <c:f>Sheet1!$A$2:$A$66</c:f>
              <c:numCache>
                <c:formatCode>General</c:formatCode>
                <c:ptCount val="6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</c:numCache>
            </c:numRef>
          </c:cat>
          <c:val>
            <c:numRef>
              <c:f>Sheet1!$B$2:$B$66</c:f>
              <c:numCache>
                <c:formatCode>General</c:formatCode>
                <c:ptCount val="65"/>
                <c:pt idx="0">
                  <c:v>12170.241</c:v>
                </c:pt>
                <c:pt idx="1">
                  <c:v>23146.793</c:v>
                </c:pt>
                <c:pt idx="2">
                  <c:v>31868.046</c:v>
                </c:pt>
                <c:pt idx="3">
                  <c:v>38342.072</c:v>
                </c:pt>
                <c:pt idx="4">
                  <c:v>42947.346</c:v>
                </c:pt>
                <c:pt idx="5">
                  <c:v>46213.931</c:v>
                </c:pt>
                <c:pt idx="6">
                  <c:v>48525.568</c:v>
                </c:pt>
                <c:pt idx="7">
                  <c:v>50163.968</c:v>
                </c:pt>
                <c:pt idx="8">
                  <c:v>51321.95</c:v>
                </c:pt>
                <c:pt idx="9">
                  <c:v>51993.317</c:v>
                </c:pt>
                <c:pt idx="10">
                  <c:v>52491.686</c:v>
                </c:pt>
                <c:pt idx="11">
                  <c:v>52880.115</c:v>
                </c:pt>
                <c:pt idx="12">
                  <c:v>53173.41</c:v>
                </c:pt>
                <c:pt idx="13">
                  <c:v>53396.572</c:v>
                </c:pt>
                <c:pt idx="14">
                  <c:v>53561.723</c:v>
                </c:pt>
                <c:pt idx="15">
                  <c:v>53682.351</c:v>
                </c:pt>
                <c:pt idx="16">
                  <c:v>53767.413</c:v>
                </c:pt>
                <c:pt idx="17">
                  <c:v>53825.269</c:v>
                </c:pt>
                <c:pt idx="18">
                  <c:v>53867.114</c:v>
                </c:pt>
                <c:pt idx="19">
                  <c:v>53889.75</c:v>
                </c:pt>
                <c:pt idx="20">
                  <c:v>53900.662</c:v>
                </c:pt>
                <c:pt idx="21">
                  <c:v>53906.003</c:v>
                </c:pt>
                <c:pt idx="22">
                  <c:v>53908.462</c:v>
                </c:pt>
                <c:pt idx="23">
                  <c:v>53910.052</c:v>
                </c:pt>
                <c:pt idx="24">
                  <c:v>53911.543</c:v>
                </c:pt>
                <c:pt idx="25">
                  <c:v>53913.303</c:v>
                </c:pt>
                <c:pt idx="26">
                  <c:v>53915.278</c:v>
                </c:pt>
                <c:pt idx="27">
                  <c:v>53917.403</c:v>
                </c:pt>
                <c:pt idx="28">
                  <c:v>53919.521</c:v>
                </c:pt>
                <c:pt idx="29">
                  <c:v>53921.524</c:v>
                </c:pt>
                <c:pt idx="30">
                  <c:v>53923.334</c:v>
                </c:pt>
                <c:pt idx="31">
                  <c:v>53924.639</c:v>
                </c:pt>
                <c:pt idx="32">
                  <c:v>53925.765</c:v>
                </c:pt>
                <c:pt idx="33">
                  <c:v>53926.758</c:v>
                </c:pt>
                <c:pt idx="34">
                  <c:v>53927.61</c:v>
                </c:pt>
                <c:pt idx="35">
                  <c:v>53928.329</c:v>
                </c:pt>
                <c:pt idx="36">
                  <c:v>53928.922</c:v>
                </c:pt>
                <c:pt idx="37">
                  <c:v>53929.403</c:v>
                </c:pt>
                <c:pt idx="38">
                  <c:v>53929.788</c:v>
                </c:pt>
                <c:pt idx="39">
                  <c:v>53930.093</c:v>
                </c:pt>
                <c:pt idx="40">
                  <c:v>53930.335</c:v>
                </c:pt>
                <c:pt idx="41">
                  <c:v>53930.529</c:v>
                </c:pt>
                <c:pt idx="42">
                  <c:v>53930.689</c:v>
                </c:pt>
                <c:pt idx="43">
                  <c:v>53930.825</c:v>
                </c:pt>
                <c:pt idx="44">
                  <c:v>53930.946</c:v>
                </c:pt>
                <c:pt idx="45">
                  <c:v>53931.058</c:v>
                </c:pt>
                <c:pt idx="46">
                  <c:v>53931.164</c:v>
                </c:pt>
                <c:pt idx="47">
                  <c:v>53931.266</c:v>
                </c:pt>
                <c:pt idx="48">
                  <c:v>53931.367</c:v>
                </c:pt>
                <c:pt idx="49">
                  <c:v>53931.465</c:v>
                </c:pt>
                <c:pt idx="50">
                  <c:v>53931.561</c:v>
                </c:pt>
                <c:pt idx="51">
                  <c:v>53931.654</c:v>
                </c:pt>
                <c:pt idx="52">
                  <c:v>53931.745</c:v>
                </c:pt>
                <c:pt idx="53">
                  <c:v>53931.832</c:v>
                </c:pt>
                <c:pt idx="54">
                  <c:v>53931.916</c:v>
                </c:pt>
                <c:pt idx="55">
                  <c:v>53931.996</c:v>
                </c:pt>
                <c:pt idx="56">
                  <c:v>53932.073</c:v>
                </c:pt>
                <c:pt idx="57">
                  <c:v>53932.145</c:v>
                </c:pt>
                <c:pt idx="58">
                  <c:v>53932.214</c:v>
                </c:pt>
                <c:pt idx="59">
                  <c:v>53932.279</c:v>
                </c:pt>
                <c:pt idx="60">
                  <c:v>53932.341</c:v>
                </c:pt>
                <c:pt idx="61">
                  <c:v>53932.399</c:v>
                </c:pt>
                <c:pt idx="62">
                  <c:v>53932.456</c:v>
                </c:pt>
                <c:pt idx="63">
                  <c:v>53932.518</c:v>
                </c:pt>
                <c:pt idx="64">
                  <c:v>53932.567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r>
                  <a:t>iteration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Lift (N)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b"/>
      <c:layout/>
      <c:overlay val="0"/>
      <c:txPr>
        <a:bodyPr/>
        <a:lstStyle/>
        <a:p>
          <a:pPr>
            <a:defRPr sz="1000"/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6618E0-4A20-C3E4-EF6E-6FE109F712D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175320-5D97-7B49-7831-8593F53606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B41B2-2F64-4A50-B697-32B2FFAF6A18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022171-62D2-A3A0-1ECA-8E41A3C521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3716BE-50D3-07D4-C65E-C513B02368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6AD41B-BF82-4D4B-9860-B0AEF8593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391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EA50AE-3EA1-4D83-B5DA-96E75DC571B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C9A20-3693-43FD-997B-0E90FA7F0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0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C9A20-3693-43FD-997B-0E90FA7F05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12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C9A20-3693-43FD-997B-0E90FA7F05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11923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8CEED26B-D93E-50A6-47C7-4342EA2E45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resenter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1664" y="4155984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500" b="0" i="0">
                <a:solidFill>
                  <a:schemeClr val="accent2"/>
                </a:solidFill>
                <a:latin typeface="Calibri" panose="020F0502020204030204" pitchFamily="34" charset="0"/>
              </a:defRPr>
            </a:lvl1pPr>
            <a:lvl2pPr marL="172641" indent="0">
              <a:buNone/>
              <a:defRPr>
                <a:solidFill>
                  <a:schemeClr val="bg1"/>
                </a:solidFill>
              </a:defRPr>
            </a:lvl2pPr>
            <a:lvl3pPr marL="342900" indent="0">
              <a:buNone/>
              <a:defRPr>
                <a:solidFill>
                  <a:schemeClr val="bg1"/>
                </a:solidFill>
              </a:defRPr>
            </a:lvl3pPr>
            <a:lvl4pPr marL="559594" indent="0">
              <a:buNone/>
              <a:defRPr>
                <a:solidFill>
                  <a:schemeClr val="bg1"/>
                </a:solidFill>
              </a:defRPr>
            </a:lvl4pPr>
            <a:lvl5pPr marL="72747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Nexus:html_header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4" y="250190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700" b="1" i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172641" indent="0">
              <a:buNone/>
              <a:defRPr>
                <a:solidFill>
                  <a:schemeClr val="bg1"/>
                </a:solidFill>
              </a:defRPr>
            </a:lvl2pPr>
            <a:lvl3pPr marL="342900" indent="0">
              <a:buNone/>
              <a:defRPr>
                <a:solidFill>
                  <a:schemeClr val="bg1"/>
                </a:solidFill>
              </a:defRPr>
            </a:lvl3pPr>
            <a:lvl4pPr marL="559594" indent="0">
              <a:buNone/>
              <a:defRPr>
                <a:solidFill>
                  <a:schemeClr val="bg1"/>
                </a:solidFill>
              </a:defRPr>
            </a:lvl4pPr>
            <a:lvl5pPr marL="72747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24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584" userDrawn="1">
          <p15:clr>
            <a:srgbClr val="FBAE40"/>
          </p15:clr>
        </p15:guide>
        <p15:guide id="2" orient="horz" pos="261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exus:query=">
            <a:extLst>
              <a:ext uri="{FF2B5EF4-FFF2-40B4-BE49-F238E27FC236}">
                <a16:creationId xmlns:a16="http://schemas.microsoft.com/office/drawing/2014/main" id="{FFB903E0-BF8E-4DCE-8880-AD10293D4B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599" y="735808"/>
            <a:ext cx="10972800" cy="56331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4F718BF-E1C1-2689-A326-E93B558F474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CD20009F-10EF-4246-895E-4B4499D3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48584"/>
            <a:ext cx="10972799" cy="42976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489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9A1CF486-8139-B9ED-4840-6BC7FB37F2D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Nexus:toc_link">
            <a:extLst>
              <a:ext uri="{FF2B5EF4-FFF2-40B4-BE49-F238E27FC236}">
                <a16:creationId xmlns:a16="http://schemas.microsoft.com/office/drawing/2014/main" id="{B963AE51-EFC8-2773-CBA9-60631CED465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10928" y="6492240"/>
            <a:ext cx="187452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30188" indent="0">
              <a:buNone/>
              <a:defRPr/>
            </a:lvl2pPr>
            <a:lvl3pPr marL="457200" indent="0">
              <a:buNone/>
              <a:defRPr/>
            </a:lvl3pPr>
            <a:lvl4pPr marL="746125" indent="0">
              <a:buNone/>
              <a:defRPr/>
            </a:lvl4pPr>
            <a:lvl5pPr marL="969962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6" name="Nexus:breadcrumbs">
            <a:extLst>
              <a:ext uri="{FF2B5EF4-FFF2-40B4-BE49-F238E27FC236}">
                <a16:creationId xmlns:a16="http://schemas.microsoft.com/office/drawing/2014/main" id="{8B9D080D-15E5-8FB5-B5F3-78231DCF01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6392" y="6492240"/>
            <a:ext cx="653796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5" name="Nexus:comments">
            <a:extLst>
              <a:ext uri="{FF2B5EF4-FFF2-40B4-BE49-F238E27FC236}">
                <a16:creationId xmlns:a16="http://schemas.microsoft.com/office/drawing/2014/main" id="{E9587B0A-FFC8-52AA-CDBE-5E1F1BDC422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2648" y="4449096"/>
            <a:ext cx="10972800" cy="7680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0" name="Nexus:html_header">
            <a:extLst>
              <a:ext uri="{FF2B5EF4-FFF2-40B4-BE49-F238E27FC236}">
                <a16:creationId xmlns:a16="http://schemas.microsoft.com/office/drawing/2014/main" id="{5A7A9E02-9DDC-E3B7-3F9A-0CBFA2C2BF8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1664" y="250190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700" b="1" i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172641" indent="0">
              <a:buNone/>
              <a:defRPr>
                <a:solidFill>
                  <a:schemeClr val="bg1"/>
                </a:solidFill>
              </a:defRPr>
            </a:lvl2pPr>
            <a:lvl3pPr marL="342900" indent="0">
              <a:buNone/>
              <a:defRPr>
                <a:solidFill>
                  <a:schemeClr val="bg1"/>
                </a:solidFill>
              </a:defRPr>
            </a:lvl3pPr>
            <a:lvl4pPr marL="559594" indent="0">
              <a:buNone/>
              <a:defRPr>
                <a:solidFill>
                  <a:schemeClr val="bg1"/>
                </a:solidFill>
              </a:defRPr>
            </a:lvl4pPr>
            <a:lvl5pPr marL="72747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225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exus:query=">
            <a:extLst>
              <a:ext uri="{FF2B5EF4-FFF2-40B4-BE49-F238E27FC236}">
                <a16:creationId xmlns:a16="http://schemas.microsoft.com/office/drawing/2014/main" id="{FFB903E0-BF8E-4DCE-8880-AD10293D4B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2648" y="1636776"/>
            <a:ext cx="10972800" cy="473217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4F718BF-E1C1-2689-A326-E93B558F474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Nexus:toc_link">
            <a:extLst>
              <a:ext uri="{FF2B5EF4-FFF2-40B4-BE49-F238E27FC236}">
                <a16:creationId xmlns:a16="http://schemas.microsoft.com/office/drawing/2014/main" id="{362AD4A8-3439-4073-C4B8-23456EAC54C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10928" y="6492240"/>
            <a:ext cx="1874520" cy="32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30188" indent="0">
              <a:buNone/>
              <a:defRPr/>
            </a:lvl2pPr>
            <a:lvl3pPr marL="457200" indent="0">
              <a:buNone/>
              <a:defRPr/>
            </a:lvl3pPr>
            <a:lvl4pPr marL="746125" indent="0">
              <a:buNone/>
              <a:defRPr/>
            </a:lvl4pPr>
            <a:lvl5pPr marL="969962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5" name="Nexus:breadcrumbs">
            <a:extLst>
              <a:ext uri="{FF2B5EF4-FFF2-40B4-BE49-F238E27FC236}">
                <a16:creationId xmlns:a16="http://schemas.microsoft.com/office/drawing/2014/main" id="{809D2074-158F-8839-0F33-44CCECDF70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6392" y="6492240"/>
            <a:ext cx="653796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10" name="Nexus:comments">
            <a:extLst>
              <a:ext uri="{FF2B5EF4-FFF2-40B4-BE49-F238E27FC236}">
                <a16:creationId xmlns:a16="http://schemas.microsoft.com/office/drawing/2014/main" id="{4053E460-5B51-F640-1250-486034E984D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2648" y="576072"/>
            <a:ext cx="109728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CD20009F-10EF-4246-895E-4B4499D3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48585"/>
            <a:ext cx="10972799" cy="42748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6546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exus:query=">
            <a:extLst>
              <a:ext uri="{FF2B5EF4-FFF2-40B4-BE49-F238E27FC236}">
                <a16:creationId xmlns:a16="http://schemas.microsoft.com/office/drawing/2014/main" id="{4C5F8081-5E16-4801-8E6F-2E3312D5787D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609602" y="1636776"/>
            <a:ext cx="10972800" cy="4736592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94D5D914-82C0-0148-3392-BF28090AF09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Nexus:toc_link">
            <a:extLst>
              <a:ext uri="{FF2B5EF4-FFF2-40B4-BE49-F238E27FC236}">
                <a16:creationId xmlns:a16="http://schemas.microsoft.com/office/drawing/2014/main" id="{468AEF22-4557-6775-386C-88E6D3981AB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08068" y="6493036"/>
            <a:ext cx="187738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/>
            </a:lvl1pPr>
            <a:lvl2pPr marL="230188" indent="0">
              <a:buNone/>
              <a:defRPr/>
            </a:lvl2pPr>
            <a:lvl3pPr marL="457200" indent="0">
              <a:buNone/>
              <a:defRPr/>
            </a:lvl3pPr>
            <a:lvl4pPr marL="746125" indent="0">
              <a:buNone/>
              <a:defRPr/>
            </a:lvl4pPr>
            <a:lvl5pPr marL="969962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4" name="Nexus:breadcrumbs">
            <a:extLst>
              <a:ext uri="{FF2B5EF4-FFF2-40B4-BE49-F238E27FC236}">
                <a16:creationId xmlns:a16="http://schemas.microsoft.com/office/drawing/2014/main" id="{D1CF6FE0-1215-16B9-D742-B8FDF2285F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6392" y="6492240"/>
            <a:ext cx="6537960" cy="32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pPr lvl="0"/>
            <a:endParaRPr lang="en-US" dirty="0"/>
          </a:p>
        </p:txBody>
      </p:sp>
      <p:sp>
        <p:nvSpPr>
          <p:cNvPr id="8" name="Nexus:comments">
            <a:extLst>
              <a:ext uri="{FF2B5EF4-FFF2-40B4-BE49-F238E27FC236}">
                <a16:creationId xmlns:a16="http://schemas.microsoft.com/office/drawing/2014/main" id="{C1B25A9B-7D96-B69C-07CB-679EA12C3A8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2" y="576072"/>
            <a:ext cx="109728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CD20009F-10EF-4246-895E-4B4499D3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48583"/>
            <a:ext cx="10972799" cy="42976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3499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exus:query=">
            <a:extLst>
              <a:ext uri="{FF2B5EF4-FFF2-40B4-BE49-F238E27FC236}">
                <a16:creationId xmlns:a16="http://schemas.microsoft.com/office/drawing/2014/main" id="{91C4973A-6811-43AE-B46D-74F27A5E8EB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" y="1633888"/>
            <a:ext cx="10972799" cy="47365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D78FA5C3-1F44-C010-7501-CCB84E42CC2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Nexus:toc_link">
            <a:extLst>
              <a:ext uri="{FF2B5EF4-FFF2-40B4-BE49-F238E27FC236}">
                <a16:creationId xmlns:a16="http://schemas.microsoft.com/office/drawing/2014/main" id="{FE0F0B4B-1989-4D7C-4658-6E852A6D49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10928" y="6492240"/>
            <a:ext cx="187452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30188" indent="0">
              <a:buNone/>
              <a:defRPr/>
            </a:lvl2pPr>
            <a:lvl3pPr marL="457200" indent="0">
              <a:buNone/>
              <a:defRPr/>
            </a:lvl3pPr>
            <a:lvl4pPr marL="746125" indent="0">
              <a:buNone/>
              <a:defRPr/>
            </a:lvl4pPr>
            <a:lvl5pPr marL="969962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6" name="Nexus:breadcrumbs">
            <a:extLst>
              <a:ext uri="{FF2B5EF4-FFF2-40B4-BE49-F238E27FC236}">
                <a16:creationId xmlns:a16="http://schemas.microsoft.com/office/drawing/2014/main" id="{B95A29DA-2234-C7DE-D36C-27FD09BAD5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6392" y="6492240"/>
            <a:ext cx="653796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CD20009F-10EF-4246-895E-4B4499D3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48583"/>
            <a:ext cx="10972799" cy="42976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404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exus:query=">
            <a:extLst>
              <a:ext uri="{FF2B5EF4-FFF2-40B4-BE49-F238E27FC236}">
                <a16:creationId xmlns:a16="http://schemas.microsoft.com/office/drawing/2014/main" id="{91C4973A-6811-43AE-B46D-74F27A5E8EB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2" y="1636776"/>
            <a:ext cx="10972799" cy="47365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D78FA5C3-1F44-C010-7501-CCB84E42CC2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Nexus:toc_link">
            <a:extLst>
              <a:ext uri="{FF2B5EF4-FFF2-40B4-BE49-F238E27FC236}">
                <a16:creationId xmlns:a16="http://schemas.microsoft.com/office/drawing/2014/main" id="{FE0F0B4B-1989-4D7C-4658-6E852A6D49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10928" y="6492240"/>
            <a:ext cx="187452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30188" indent="0">
              <a:buNone/>
              <a:defRPr/>
            </a:lvl2pPr>
            <a:lvl3pPr marL="457200" indent="0">
              <a:buNone/>
              <a:defRPr/>
            </a:lvl3pPr>
            <a:lvl4pPr marL="746125" indent="0">
              <a:buNone/>
              <a:defRPr/>
            </a:lvl4pPr>
            <a:lvl5pPr marL="969962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6" name="Nexus:breadcrumbs">
            <a:extLst>
              <a:ext uri="{FF2B5EF4-FFF2-40B4-BE49-F238E27FC236}">
                <a16:creationId xmlns:a16="http://schemas.microsoft.com/office/drawing/2014/main" id="{B95A29DA-2234-C7DE-D36C-27FD09BAD5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6392" y="6492240"/>
            <a:ext cx="653796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7" name="Nexus:comments">
            <a:extLst>
              <a:ext uri="{FF2B5EF4-FFF2-40B4-BE49-F238E27FC236}">
                <a16:creationId xmlns:a16="http://schemas.microsoft.com/office/drawing/2014/main" id="{EDAD3441-1F31-769E-67CE-4F271FCBC4B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576072"/>
            <a:ext cx="109728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CD20009F-10EF-4246-895E-4B4499D3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48583"/>
            <a:ext cx="10972799" cy="42976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903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exus:query=">
            <a:extLst>
              <a:ext uri="{FF2B5EF4-FFF2-40B4-BE49-F238E27FC236}">
                <a16:creationId xmlns:a16="http://schemas.microsoft.com/office/drawing/2014/main" id="{6ECC26B2-C67D-490A-A762-73CBC5C13F04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09601" y="1636776"/>
            <a:ext cx="10972800" cy="473659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743547F9-14B7-192A-DE8F-4CF6B663841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Nexus:toc_link">
            <a:extLst>
              <a:ext uri="{FF2B5EF4-FFF2-40B4-BE49-F238E27FC236}">
                <a16:creationId xmlns:a16="http://schemas.microsoft.com/office/drawing/2014/main" id="{2416ACCD-8B61-6353-56DB-5975A95243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10928" y="6492240"/>
            <a:ext cx="187452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30188" indent="0">
              <a:buNone/>
              <a:defRPr/>
            </a:lvl2pPr>
            <a:lvl3pPr marL="457200" indent="0">
              <a:buNone/>
              <a:defRPr/>
            </a:lvl3pPr>
            <a:lvl4pPr marL="746125" indent="0">
              <a:buNone/>
              <a:defRPr/>
            </a:lvl4pPr>
            <a:lvl5pPr marL="969962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4" name="Nexus:breadcrumbs">
            <a:extLst>
              <a:ext uri="{FF2B5EF4-FFF2-40B4-BE49-F238E27FC236}">
                <a16:creationId xmlns:a16="http://schemas.microsoft.com/office/drawing/2014/main" id="{B4BABA50-9F87-457A-27D1-E561C71874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6392" y="6492240"/>
            <a:ext cx="653796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CD20009F-10EF-4246-895E-4B4499D3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48583"/>
            <a:ext cx="10972799" cy="42976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9862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exus:query=">
            <a:extLst>
              <a:ext uri="{FF2B5EF4-FFF2-40B4-BE49-F238E27FC236}">
                <a16:creationId xmlns:a16="http://schemas.microsoft.com/office/drawing/2014/main" id="{E9FF20B6-8B82-429F-AEEF-D9E0D5B0552E}"/>
              </a:ext>
            </a:extLst>
          </p:cNvPr>
          <p:cNvSpPr>
            <a:spLocks noGrp="1"/>
          </p:cNvSpPr>
          <p:nvPr>
            <p:ph type="media" sz="quarter" idx="11"/>
          </p:nvPr>
        </p:nvSpPr>
        <p:spPr>
          <a:xfrm>
            <a:off x="609600" y="1636776"/>
            <a:ext cx="10972800" cy="473659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90BA0ECC-3B3D-81BB-C03F-BC7DA1919A9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Nexus:toc_link">
            <a:extLst>
              <a:ext uri="{FF2B5EF4-FFF2-40B4-BE49-F238E27FC236}">
                <a16:creationId xmlns:a16="http://schemas.microsoft.com/office/drawing/2014/main" id="{52CF12DE-4979-541A-F3BC-7BEA560518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10928" y="6492240"/>
            <a:ext cx="187452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30188" indent="0">
              <a:buNone/>
              <a:defRPr/>
            </a:lvl2pPr>
            <a:lvl3pPr marL="457200" indent="0">
              <a:buNone/>
              <a:defRPr/>
            </a:lvl3pPr>
            <a:lvl4pPr marL="746125" indent="0">
              <a:buNone/>
              <a:defRPr/>
            </a:lvl4pPr>
            <a:lvl5pPr marL="969962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4" name="Nexus:breadcrumbs">
            <a:extLst>
              <a:ext uri="{FF2B5EF4-FFF2-40B4-BE49-F238E27FC236}">
                <a16:creationId xmlns:a16="http://schemas.microsoft.com/office/drawing/2014/main" id="{9159CFF0-23A4-04DF-BB88-DD44CF29B8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6392" y="6492240"/>
            <a:ext cx="653796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78E8E82C-B438-4701-92A5-0DDD49442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48583"/>
            <a:ext cx="10972799" cy="42976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91289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0627076D-4247-3C98-AC7E-62CB8D4D6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5195" y="6566315"/>
            <a:ext cx="457200" cy="246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3AC52-F1B0-4671-BA92-58020EC92B3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Fluent Burn">
            <a:extLst>
              <a:ext uri="{FF2B5EF4-FFF2-40B4-BE49-F238E27FC236}">
                <a16:creationId xmlns:a16="http://schemas.microsoft.com/office/drawing/2014/main" id="{72D1D4B2-5D9E-C49B-F0F6-C5E4F596132E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705802" y="6566315"/>
            <a:ext cx="2181627" cy="246221"/>
            <a:chOff x="578620" y="6530065"/>
            <a:chExt cx="2446049" cy="276064"/>
          </a:xfrm>
        </p:grpSpPr>
        <p:pic>
          <p:nvPicPr>
            <p:cNvPr id="4" name="Ansys Fluent Logo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C8958358-8D02-6FC4-7AAF-C1690996026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11"/>
            <a:stretch>
              <a:fillRect/>
            </a:stretch>
          </p:blipFill>
          <p:spPr>
            <a:xfrm>
              <a:off x="1541494" y="6552055"/>
              <a:ext cx="1483175" cy="232086"/>
            </a:xfrm>
            <a:prstGeom prst="rect">
              <a:avLst/>
            </a:prstGeom>
          </p:spPr>
        </p:pic>
        <p:sp>
          <p:nvSpPr>
            <p:cNvPr id="7" name="Created With">
              <a:extLst>
                <a:ext uri="{FF2B5EF4-FFF2-40B4-BE49-F238E27FC236}">
                  <a16:creationId xmlns:a16="http://schemas.microsoft.com/office/drawing/2014/main" id="{0A0381EF-D2B2-0464-0EA6-670F80396FBA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578620" y="6530065"/>
              <a:ext cx="978088" cy="276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Source Sans Pro" panose="020B0503030403020204" pitchFamily="34" charset="0"/>
                  <a:ea typeface="Source Sans Pro" panose="020B0503030403020204" pitchFamily="34" charset="0"/>
                  <a:cs typeface="Kalinga" panose="020B0502040204020203" pitchFamily="34" charset="0"/>
                </a:rPr>
                <a:t>Created with</a:t>
              </a:r>
            </a:p>
          </p:txBody>
        </p:sp>
      </p:grpSp>
      <p:sp>
        <p:nvSpPr>
          <p:cNvPr id="8" name="Top Right Decoration">
            <a:extLst>
              <a:ext uri="{FF2B5EF4-FFF2-40B4-BE49-F238E27FC236}">
                <a16:creationId xmlns:a16="http://schemas.microsoft.com/office/drawing/2014/main" id="{83BA1A1C-776B-1B57-9E82-5F92796C736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 flipH="1">
            <a:off x="11748976" y="0"/>
            <a:ext cx="457200" cy="845837"/>
          </a:xfrm>
          <a:prstGeom prst="halfFrame">
            <a:avLst>
              <a:gd name="adj1" fmla="val 18933"/>
              <a:gd name="adj2" fmla="val 1893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op Left Decoration">
            <a:extLst>
              <a:ext uri="{FF2B5EF4-FFF2-40B4-BE49-F238E27FC236}">
                <a16:creationId xmlns:a16="http://schemas.microsoft.com/office/drawing/2014/main" id="{A0D740A8-4B06-E244-1787-06D16049EF0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-1"/>
            <a:ext cx="457200" cy="845837"/>
          </a:xfrm>
          <a:prstGeom prst="halfFrame">
            <a:avLst>
              <a:gd name="adj1" fmla="val 18933"/>
              <a:gd name="adj2" fmla="val 1893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53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44" r:id="rId2"/>
    <p:sldLayoutId id="2147483748" r:id="rId3"/>
    <p:sldLayoutId id="2147483750" r:id="rId4"/>
    <p:sldLayoutId id="2147483745" r:id="rId5"/>
    <p:sldLayoutId id="2147483743" r:id="rId6"/>
    <p:sldLayoutId id="2147483749" r:id="rId7"/>
    <p:sldLayoutId id="2147483746" r:id="rId8"/>
    <p:sldLayoutId id="2147483747" r:id="rId9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61963" marR="0" indent="-231775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2000" b="0" i="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746125" marR="0" indent="-288925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969963" marR="0" indent="-223838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4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203325" marR="0" indent="-233363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Courier New" panose="02070309020205020404" pitchFamily="49" charset="0"/>
        <a:buChar char="o"/>
        <a:tabLst/>
        <a:defRPr sz="12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" Target="slide3.xml"/><Relationship Id="rId3" Type="http://schemas.openxmlformats.org/officeDocument/2006/relationships/slide" Target="slide9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9.xml"/><Relationship Id="rId4" Type="http://schemas.openxmlformats.org/officeDocument/2006/relationships/slide" Target="slide10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9.xml"/><Relationship Id="rId4" Type="http://schemas.openxmlformats.org/officeDocument/2006/relationships/slide" Target="slide10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9.xml"/><Relationship Id="rId4" Type="http://schemas.openxmlformats.org/officeDocument/2006/relationships/slide" Target="slide10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9.xml"/><Relationship Id="rId4" Type="http://schemas.openxmlformats.org/officeDocument/2006/relationships/slide" Target="slide10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9.xml"/><Relationship Id="rId4" Type="http://schemas.openxmlformats.org/officeDocument/2006/relationships/slide" Target="slide10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9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" Target="slide3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1.xml"/><Relationship Id="rId3" Type="http://schemas.openxmlformats.org/officeDocument/2006/relationships/slide" Target="slide3.xml"/><Relationship Id="rId4" Type="http://schemas.openxmlformats.org/officeDocument/2006/relationships/slide" Target="slide20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" Target="slide3.xml"/><Relationship Id="rId3" Type="http://schemas.openxmlformats.org/officeDocument/2006/relationships/slide" Target="slide20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2.xml"/><Relationship Id="rId3" Type="http://schemas.openxmlformats.org/officeDocument/2006/relationships/slide" Target="slide3.xml"/><Relationship Id="rId4" Type="http://schemas.openxmlformats.org/officeDocument/2006/relationships/slide" Target="slide20.xml"/><Relationship Id="rId5" Type="http://schemas.openxmlformats.org/officeDocument/2006/relationships/slide" Target="slide2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9.xml"/><Relationship Id="rId4" Type="http://schemas.openxmlformats.org/officeDocument/2006/relationships/slide" Target="slide10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9.xml"/><Relationship Id="rId4" Type="http://schemas.openxmlformats.org/officeDocument/2006/relationships/slide" Target="slide10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9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9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3.xml"/><Relationship Id="rId3" Type="http://schemas.openxmlformats.org/officeDocument/2006/relationships/slide" Target="slide3.xml"/><Relationship Id="rId4" Type="http://schemas.openxmlformats.org/officeDocument/2006/relationships/slide" Target="slide20.xml"/><Relationship Id="rId5" Type="http://schemas.openxmlformats.org/officeDocument/2006/relationships/slide" Target="slide22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3" Type="http://schemas.openxmlformats.org/officeDocument/2006/relationships/slide" Target="slide4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0.xml"/><Relationship Id="rId10" Type="http://schemas.openxmlformats.org/officeDocument/2006/relationships/slide" Target="slide11.xml"/><Relationship Id="rId11" Type="http://schemas.openxmlformats.org/officeDocument/2006/relationships/slide" Target="slide12.xml"/><Relationship Id="rId12" Type="http://schemas.openxmlformats.org/officeDocument/2006/relationships/slide" Target="slide13.xml"/><Relationship Id="rId13" Type="http://schemas.openxmlformats.org/officeDocument/2006/relationships/slide" Target="slide14.xml"/><Relationship Id="rId14" Type="http://schemas.openxmlformats.org/officeDocument/2006/relationships/slide" Target="slide15.xml"/><Relationship Id="rId15" Type="http://schemas.openxmlformats.org/officeDocument/2006/relationships/slide" Target="slide16.xml"/><Relationship Id="rId16" Type="http://schemas.openxmlformats.org/officeDocument/2006/relationships/slide" Target="slide17.xml"/><Relationship Id="rId17" Type="http://schemas.openxmlformats.org/officeDocument/2006/relationships/slide" Target="slide18.xml"/><Relationship Id="rId18" Type="http://schemas.openxmlformats.org/officeDocument/2006/relationships/slide" Target="slide19.xml"/><Relationship Id="rId19" Type="http://schemas.openxmlformats.org/officeDocument/2006/relationships/slide" Target="slide20.xml"/><Relationship Id="rId20" Type="http://schemas.openxmlformats.org/officeDocument/2006/relationships/slide" Target="slide21.xml"/><Relationship Id="rId21" Type="http://schemas.openxmlformats.org/officeDocument/2006/relationships/slide" Target="slide22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3" Type="http://schemas.openxmlformats.org/officeDocument/2006/relationships/slide" Target="slide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" Target="slide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5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5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3.xml"/><Relationship Id="rId3" Type="http://schemas.openxmlformats.org/officeDocument/2006/relationships/slide" Target="slide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">
            <a:extLst>
              <a:ext uri="{FF2B5EF4-FFF2-40B4-BE49-F238E27FC236}">
                <a16:creationId xmlns:a16="http://schemas.microsoft.com/office/drawing/2014/main" id="{2B969168-07A6-18D1-6196-37729E4CBF7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06197" y="6566315"/>
            <a:ext cx="566198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2" name="Presenter">
            <a:extLst>
              <a:ext uri="{FF2B5EF4-FFF2-40B4-BE49-F238E27FC236}">
                <a16:creationId xmlns:a16="http://schemas.microsoft.com/office/drawing/2014/main" id="{E369EDDE-3F24-65AC-C5A7-FEAA88E6E2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Nexus:html_header">
            <a:extLst>
              <a:ext uri="{FF2B5EF4-FFF2-40B4-BE49-F238E27FC236}">
                <a16:creationId xmlns:a16="http://schemas.microsoft.com/office/drawing/2014/main" id="{E7FA8ABC-BCFD-8F4D-EEF6-8BBA9B8C69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sz="3200"/>
              <a:t>CRUISE-2-25-268.821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4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6978FA9E-D469-9669-81A1-B385ABBD3B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06197" y="6566315"/>
            <a:ext cx="566198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2" name="Nexus:toc_link">
            <a:extLst>
              <a:ext uri="{FF2B5EF4-FFF2-40B4-BE49-F238E27FC236}">
                <a16:creationId xmlns:a16="http://schemas.microsoft.com/office/drawing/2014/main" id="{E562A6CA-C57D-61BD-3ED6-36D9B01F01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23" name="Nexus:breadcrumbs">
            <a:extLst>
              <a:ext uri="{FF2B5EF4-FFF2-40B4-BE49-F238E27FC236}">
                <a16:creationId xmlns:a16="http://schemas.microsoft.com/office/drawing/2014/main" id="{CE2C714B-0417-506F-A643-120FAF57E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t>Physics</a:t>
            </a:r>
            <a:endParaRPr lang="en-US" dirty="0"/>
          </a:p>
        </p:txBody>
      </p:sp>
      <p:sp>
        <p:nvSpPr>
          <p:cNvPr id="24" name="Nexus:comments">
            <a:extLst>
              <a:ext uri="{FF2B5EF4-FFF2-40B4-BE49-F238E27FC236}">
                <a16:creationId xmlns:a16="http://schemas.microsoft.com/office/drawing/2014/main" id="{C8EF01BB-CB61-585B-53E7-6C7566440C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Nexus:html_header">
            <a:extLst>
              <a:ext uri="{FF2B5EF4-FFF2-40B4-BE49-F238E27FC236}">
                <a16:creationId xmlns:a16="http://schemas.microsoft.com/office/drawing/2014/main" id="{C7E062A1-F7F0-C282-B5D4-5940F00932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sz="3200"/>
              <a:t>Physics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4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able;A|i_name|eq|ModelsTabl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Settings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Steady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Viscous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SST k-omega turbulence model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163766E6-D86C-8402-FF1A-86B4CC85F5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11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DB1FD212-8615-8499-2894-85FA61A519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7" name="Nexus:breadcrumbs">
            <a:extLst>
              <a:ext uri="{FF2B5EF4-FFF2-40B4-BE49-F238E27FC236}">
                <a16:creationId xmlns:a16="http://schemas.microsoft.com/office/drawing/2014/main" id="{FB05F6F5-35F3-4559-50CD-7200E3B325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rPr>
                <a:hlinkClick r:id="rId4" action="ppaction://hlinksldjump"/>
              </a:rPr>
              <a:t>Physics</a:t>
            </a:r>
            <a:r>
              <a:t> / </a:t>
            </a:r>
            <a:r>
              <a:t>Models</a:t>
            </a:r>
            <a:endParaRPr lang="en-US" dirty="0"/>
          </a:p>
        </p:txBody>
      </p:sp>
      <p:sp>
        <p:nvSpPr>
          <p:cNvPr id="8" name="Nexus:comments">
            <a:extLst>
              <a:ext uri="{FF2B5EF4-FFF2-40B4-BE49-F238E27FC236}">
                <a16:creationId xmlns:a16="http://schemas.microsoft.com/office/drawing/2014/main" id="{624D1C98-6F74-1EAF-0C78-F04E6DDE32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EC246425-3A42-46F6-2462-97EE1661A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Models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7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ree;A|i_name|eq|Material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4450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- Fluid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- 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1.225 kg/m^3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Cp (Specific Heat)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1006.43 J/(kg K)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Thermal Conductivity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0.0242 W/(m K)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Viscosity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1.7894e-05 kg/(m s)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Molecular 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28.966 kg/kmol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- Solid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- aluminum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2719 kg/m^3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Cp (Specific Heat)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871 J/(kg K)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Thermal Conductivity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202.4 W/(m K)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E1EE0CA5-5BBC-526B-3CCA-83E6BFC8244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12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E0B99DE9-7326-CD6D-38C6-0D822856F6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A01B82FF-726C-A182-53DF-9C628AF6A8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rPr>
                <a:hlinkClick r:id="rId4" action="ppaction://hlinksldjump"/>
              </a:rPr>
              <a:t>Physics</a:t>
            </a:r>
            <a:r>
              <a:t> / </a:t>
            </a:r>
            <a:r>
              <a:t>Material Properties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80B3FC4F-F5A2-0F11-95DC-F6FBB79B883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C44F8980-8793-1979-26DE-6C26D8346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Material Properties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4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ree;A|i_name|eq|CellZone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3337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- Fluid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- solid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Material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air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Specify source terms?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Specify fixed values?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Frame Motion?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Laminar zone?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Porous zone?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3D Fan Zone?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B91B9A75-6847-7E41-845C-65D34E4AFEF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13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342A25B6-524A-8598-5C74-D70FA3DA91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837E3960-7200-F9C1-E027-64D80F2AFC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rPr>
                <a:hlinkClick r:id="rId4" action="ppaction://hlinksldjump"/>
              </a:rPr>
              <a:t>Physics</a:t>
            </a:r>
            <a:r>
              <a:t> / </a:t>
            </a:r>
            <a:r>
              <a:t>Cell Zone Conditions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2B797919-E906-7712-2ED3-37DE3E033D2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643A17EB-CD1C-E870-17B8-63E810EEB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Cell Zone Conditions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1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ree;A|i_name|eq|BoundaryZone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4820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- Inlet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- inlet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Velocity Specification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Magnitude, Normal to Boundary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Reference 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Absolute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Velocity Magnitude [m/s]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268.821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Supersonic/Initial Gauge Pressure [Pa]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Turbulent Specification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Intensity and Viscosity Ratio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Turbulent Intensity [%]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Turbulent Viscosity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- Outlet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- outlet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Backflow Reference 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Absolute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Gauge Pressure [Pa]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14EB6239-0960-B1EB-D918-541BE1EB79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14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A3D0983C-6B97-8BED-D09E-B74ABA828E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93758FEA-B038-7D04-64F8-7A6C84D375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rPr>
                <a:hlinkClick r:id="rId4" action="ppaction://hlinksldjump"/>
              </a:rPr>
              <a:t>Physics</a:t>
            </a:r>
            <a:r>
              <a:t> / </a:t>
            </a:r>
            <a:r>
              <a:t>Boundary Conditions (1 of 3)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D4E7368A-D84C-4E80-DB79-5213C8AA72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09E60FEB-D07C-E7F9-EB1A-E88904F3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Boundary Conditions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2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able;A|i_name|eq|ReferenceValuesTabl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3708400"/>
        </p:xfrm>
        <a:graphic>
          <a:graphicData uri="http://schemas.openxmlformats.org/drawingml/2006/table">
            <a:tbl>
              <a:tblPr bandRow="1" firstCol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 m^2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1.225 kg/m^3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Enthalpy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J/kg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 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Pa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288.16 K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Velocity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 m/s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Viscosity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1.7894e-05 kg/(m s)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Ratio of Specific Heats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Yplus for Heat Tran. Coef.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CE05950C-BEC2-D166-B635-0E74C31F866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15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BB39B6EA-900A-988A-907B-40C56628F7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9942593D-2BC8-08B5-4A98-76372B9EA9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rPr>
                <a:hlinkClick r:id="rId4" action="ppaction://hlinksldjump"/>
              </a:rPr>
              <a:t>Physics</a:t>
            </a:r>
            <a:r>
              <a:t> / </a:t>
            </a:r>
            <a:r>
              <a:t>Reference Values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9D4F2939-18BE-E4C5-186C-CAB51F5199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33B5D49C-56BD-5C36-3247-7D44FC1A9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Reference Values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6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ree;A|i_name|eq|SolverSetting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4820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- Equations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True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Turbulence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True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- Numerics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Absolute Velocity Formulation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True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- Pseudo Time Explicit Relaxation Factors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Body Forces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Turbulent Kinetic 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0.75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Specific Dissipation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0.75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Turbulent Viscosity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Explicit Momentum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Explicit 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0B5FECF6-428E-D835-2627-4523324C44C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16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8AAD4C54-4822-4B9A-1BCB-11FBB60A78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C7D7BE66-DD6F-63B1-98A9-ED5D907AF6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t>Solver Settings (1 of 3)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D25D3AE5-D035-6AD0-1180-87F21DC18F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F696281E-40DC-7498-070B-5E21BE09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Solver Settings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51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able,tree;A|i_name|eq|RunTableItem,Run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2966720"/>
        </p:xfrm>
        <a:graphic>
          <a:graphicData uri="http://schemas.openxmlformats.org/drawingml/2006/table">
            <a:tbl>
              <a:tblPr bandRow="1" firstCol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Number of Machines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Number of 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Case 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18.996 seconds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Iteration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13.889 seconds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AMG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7.494 seconds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Virtual Current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2.55322 GB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Virtual Peak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2.9826 GB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Memory Per M 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61.853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7D4E5229-FFF5-992E-04A7-85E306BDC69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17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8C6AB8E1-8EA1-32E6-7460-748237C41A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A9F57948-A9E7-80A3-6664-8AFC929F97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Run Information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FDFEF095-6F0D-3AFB-A36C-E6EE03CCEA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4B23AA27-1A00-4996-D120-2B6C90BB8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Run Information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6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able;A|i_name|eq|SolverStatusTableItem;&amp;rows=13&amp;cols=4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2595880"/>
        </p:xfrm>
        <a:graphic>
          <a:graphicData uri="http://schemas.openxmlformats.org/drawingml/2006/table">
            <a:tbl>
              <a:tblPr firstRow="1" bandRow="1" firstCol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Absolute 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Convergence Status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continuity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0.0009406766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Converged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x-velocity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1.594921e-08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Converged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y-velocity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1.625724e-09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Converged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z-velocity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1.378642e-09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Converged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0.000133838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Converged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omega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4.90588e-06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Converged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0D12D6BE-533D-A290-BF38-79344B516E9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18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22F55DAC-D6FA-FED0-2C49-8C3A57326BC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A87B8336-3E7D-F8EB-BB7F-93A450B6ED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Solution Status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8A573B82-C8C1-2774-CB33-F284699B27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2" y="927872"/>
            <a:ext cx="10972800" cy="62420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BBFE23C9-AE3B-8432-5C05-960A9776F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48582"/>
            <a:ext cx="10972799" cy="747529"/>
          </a:xfrm>
        </p:spPr>
        <p:txBody>
          <a:bodyPr/>
          <a:lstStyle/>
          <a:p>
            <a:r>
              <a:rPr sz="3200"/>
              <a:t>Solution Status</a:t>
            </a:r>
            <a:endParaRPr lang="en-US" dirty="0"/>
          </a:p>
          <a:p>
            <a:r>
              <a:rPr sz="2400"/>
              <a:t>Iterations: 65</a:t>
            </a:r>
          </a:p>
        </p:txBody>
      </p:sp>
    </p:spTree>
    <p:extLst>
      <p:ext uri="{BB962C8B-B14F-4D97-AF65-F5344CB8AC3E}">
        <p14:creationId xmlns:p14="http://schemas.microsoft.com/office/powerpoint/2010/main" val="219017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ree;A|i_name|eq|ReportDefinitionsTreeItem;&amp;rows=13&amp;cols=3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57600"/>
                <a:gridCol w="3657600"/>
                <a:gridCol w="3657600"/>
              </a:tblGrid>
              <a:tr h="370840">
                <a:tc>
                  <a:txBody>
                    <a:bodyPr/>
                    <a:lstStyle/>
                    <a:p>
                      <a:r>
                        <a:t>lift_force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53932.57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drag_force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4629.922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9F2B33ED-A19A-827B-7D05-D2FB22EE3D0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20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60921038-1786-2C55-F7B6-2C87E299A7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F470453C-B566-F89B-053B-B70BCAB519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Report Definitions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55361083-EB71-0A5B-20C5-CDAF08B773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35A5C1EC-6E99-5173-62CA-0BB32A548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Report Definitions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0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exus:query=A|i_type|eq|table;A|i_name|eq|HeaderTableItem;&amp;rows=13&amp;cols=2">
            <a:extLst>
              <a:ext uri="{FF2B5EF4-FFF2-40B4-BE49-F238E27FC236}">
                <a16:creationId xmlns:a16="http://schemas.microsoft.com/office/drawing/2014/main" id="{F381BC67-19EE-F969-B516-3C983E0D8D94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Slide Number Placeholder">
            <a:extLst>
              <a:ext uri="{FF2B5EF4-FFF2-40B4-BE49-F238E27FC236}">
                <a16:creationId xmlns:a16="http://schemas.microsoft.com/office/drawing/2014/main" id="{316B0EEE-2178-FDF6-C813-0D0D003F0A7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2</a:t>
            </a:fld>
            <a:endParaRPr lang="en-US"/>
          </a:p>
        </p:txBody>
      </p:sp>
      <p:sp>
        <p:nvSpPr>
          <p:cNvPr id="21" name="Nexus:toc_link">
            <a:extLst>
              <a:ext uri="{FF2B5EF4-FFF2-40B4-BE49-F238E27FC236}">
                <a16:creationId xmlns:a16="http://schemas.microsoft.com/office/drawing/2014/main" id="{137A8142-4054-4A80-8E90-D5802D16DB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23" name="Nexus:comments">
            <a:extLst>
              <a:ext uri="{FF2B5EF4-FFF2-40B4-BE49-F238E27FC236}">
                <a16:creationId xmlns:a16="http://schemas.microsoft.com/office/drawing/2014/main" id="{90405174-D87E-54AD-839A-506233810FC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Nexus:html_header">
            <a:extLst>
              <a:ext uri="{FF2B5EF4-FFF2-40B4-BE49-F238E27FC236}">
                <a16:creationId xmlns:a16="http://schemas.microsoft.com/office/drawing/2014/main" id="{EEA59AF0-A3CC-8216-2422-167C976BA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Header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2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6978FA9E-D469-9669-81A1-B385ABBD3B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06197" y="6566315"/>
            <a:ext cx="566198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2" name="Nexus:toc_link">
            <a:extLst>
              <a:ext uri="{FF2B5EF4-FFF2-40B4-BE49-F238E27FC236}">
                <a16:creationId xmlns:a16="http://schemas.microsoft.com/office/drawing/2014/main" id="{E562A6CA-C57D-61BD-3ED6-36D9B01F01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23" name="Nexus:breadcrumbs">
            <a:extLst>
              <a:ext uri="{FF2B5EF4-FFF2-40B4-BE49-F238E27FC236}">
                <a16:creationId xmlns:a16="http://schemas.microsoft.com/office/drawing/2014/main" id="{CE2C714B-0417-506F-A643-120FAF57E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Plots</a:t>
            </a:r>
            <a:endParaRPr lang="en-US" dirty="0"/>
          </a:p>
        </p:txBody>
      </p:sp>
      <p:sp>
        <p:nvSpPr>
          <p:cNvPr id="24" name="Nexus:comments">
            <a:extLst>
              <a:ext uri="{FF2B5EF4-FFF2-40B4-BE49-F238E27FC236}">
                <a16:creationId xmlns:a16="http://schemas.microsoft.com/office/drawing/2014/main" id="{C8EF01BB-CB61-585B-53E7-6C7566440C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Nexus:html_header">
            <a:extLst>
              <a:ext uri="{FF2B5EF4-FFF2-40B4-BE49-F238E27FC236}">
                <a16:creationId xmlns:a16="http://schemas.microsoft.com/office/drawing/2014/main" id="{C7E062A1-F7F0-C282-B5D4-5940F00932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sz="3200"/>
              <a:t>Plots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7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able;A|i_name|eq|residuals_plot;"/>
          <p:cNvGraphicFramePr>
            <a:graphicFrameLocks noGrp="1"/>
          </p:cNvGraphicFramePr>
          <p:nvPr>
            <p:ph type="chart" sz="quarter" idx="11"/>
          </p:nvPr>
        </p:nvGraphicFramePr>
        <p:xfrm>
          <a:off x="609601" y="1636776"/>
          <a:ext cx="10972800" cy="4736592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413D48AD-F9DD-18CD-C3DC-B259C827B87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22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F209784A-F3AA-5E39-85FE-BAB61862C3D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56386827-19C9-C90E-2A74-CF659FF723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4" action="ppaction://hlinksldjump"/>
              </a:rPr>
              <a:t>Plots</a:t>
            </a:r>
            <a:r>
              <a:t> / </a:t>
            </a:r>
            <a:r>
              <a:t>Residuals</a:t>
            </a:r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75B744A1-1794-FBCA-3C49-2AD11C8CE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Residuals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04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6978FA9E-D469-9669-81A1-B385ABBD3B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06197" y="6566315"/>
            <a:ext cx="566198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2" name="Nexus:toc_link">
            <a:extLst>
              <a:ext uri="{FF2B5EF4-FFF2-40B4-BE49-F238E27FC236}">
                <a16:creationId xmlns:a16="http://schemas.microsoft.com/office/drawing/2014/main" id="{E562A6CA-C57D-61BD-3ED6-36D9B01F01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/>
          </a:p>
        </p:txBody>
      </p:sp>
      <p:sp>
        <p:nvSpPr>
          <p:cNvPr id="23" name="Nexus:breadcrumbs">
            <a:extLst>
              <a:ext uri="{FF2B5EF4-FFF2-40B4-BE49-F238E27FC236}">
                <a16:creationId xmlns:a16="http://schemas.microsoft.com/office/drawing/2014/main" id="{CE2C714B-0417-506F-A643-120FAF57E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Plots</a:t>
            </a:r>
            <a:r>
              <a:t> / </a:t>
            </a:r>
            <a:r>
              <a:t>Report Plots</a:t>
            </a:r>
            <a:endParaRPr lang="en-US" dirty="0"/>
          </a:p>
        </p:txBody>
      </p:sp>
      <p:sp>
        <p:nvSpPr>
          <p:cNvPr id="24" name="Nexus:comments">
            <a:extLst>
              <a:ext uri="{FF2B5EF4-FFF2-40B4-BE49-F238E27FC236}">
                <a16:creationId xmlns:a16="http://schemas.microsoft.com/office/drawing/2014/main" id="{C8EF01BB-CB61-585B-53E7-6C7566440C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Nexus:html_header">
            <a:extLst>
              <a:ext uri="{FF2B5EF4-FFF2-40B4-BE49-F238E27FC236}">
                <a16:creationId xmlns:a16="http://schemas.microsoft.com/office/drawing/2014/main" id="{C7E062A1-F7F0-C282-B5D4-5940F00932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sz="3200"/>
              <a:t>Report Plots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3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able;A|i_name|cont|_plot;A|i_name|neq|residuals_plot;"/>
          <p:cNvGraphicFramePr>
            <a:graphicFrameLocks noGrp="1"/>
          </p:cNvGraphicFramePr>
          <p:nvPr>
            <p:ph type="chart" sz="quarter" idx="11"/>
          </p:nvPr>
        </p:nvGraphicFramePr>
        <p:xfrm>
          <a:off x="609601" y="1636776"/>
          <a:ext cx="10972800" cy="4736592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ED223E14-EFEB-050D-0BB4-5870DCDDDA1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24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702D4484-6243-AA1B-FAF8-919C476E46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4149989E-58F4-F17A-1ADF-819F895CBA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4" action="ppaction://hlinksldjump"/>
              </a:rPr>
              <a:t>Plots</a:t>
            </a:r>
            <a:r>
              <a:t> / </a:t>
            </a:r>
            <a:r>
              <a:rPr>
                <a:hlinkClick r:id="rId5" action="ppaction://hlinksldjump"/>
              </a:rPr>
              <a:t>Report Plots</a:t>
            </a:r>
            <a:r>
              <a:t> / </a:t>
            </a:r>
            <a:r>
              <a:t>report plots</a:t>
            </a:r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99CB0BE2-3F89-51A3-733C-9674F4BA8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drag_force-rplot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8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5" name="Nexus:query=A|i_type|eq|tree;A|i_name|eq|BoundaryZone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4820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            Pressure Profile Multiplier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Backflow Direction Specification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Normal to Boundary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Turbulent Specification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Intensity and Viscosity Ratio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Backflow Turbulent Intensity [%]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Backflow Turbulent Viscosity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Backflow Pressure Specification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 Pressure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Build artificial walls to prevent reverse flow?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Radial Equilibrium Pressure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Average Pressure Specification?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Specify targeted mass flow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- Wall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- walls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Wall Motion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Stationary Wall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14EB6239-0960-B1EB-D918-541BE1EB79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14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A3D0983C-6B97-8BED-D09E-B74ABA828E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93758FEA-B038-7D04-64F8-7A6C84D375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rPr>
                <a:hlinkClick r:id="rId4" action="ppaction://hlinksldjump"/>
              </a:rPr>
              <a:t>Physics</a:t>
            </a:r>
            <a:r>
              <a:t> / </a:t>
            </a:r>
            <a:r>
              <a:t>Boundary Conditions (2 of 3)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D4E7368A-D84C-4E80-DB79-5213C8AA72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09E60FEB-D07C-E7F9-EB1A-E88904F3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Boundary Conditions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5" name="Nexus:query=A|i_type|eq|tree;A|i_name|eq|BoundaryZone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3708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            Shear Boundary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 Slip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Wall Surface Roughness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rough bc standard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Wall Roughness Height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Wall Roughness 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- wing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Wall Motion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Stationary Wall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Shear Boundary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 Slip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Wall Surface Roughness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rough bc standard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Wall Roughness Height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Wall Roughness 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14EB6239-0960-B1EB-D918-541BE1EB79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14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A3D0983C-6B97-8BED-D09E-B74ABA828E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93758FEA-B038-7D04-64F8-7A6C84D375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rPr>
                <a:hlinkClick r:id="rId4" action="ppaction://hlinksldjump"/>
              </a:rPr>
              <a:t>Physics</a:t>
            </a:r>
            <a:r>
              <a:t> / </a:t>
            </a:r>
            <a:r>
              <a:t>Boundary Conditions (3 of 3)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D4E7368A-D84C-4E80-DB79-5213C8AA72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09E60FEB-D07C-E7F9-EB1A-E88904F3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Boundary Conditions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5" name="Nexus:query=A|i_type|eq|tree;A|i_name|eq|SolverSetting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4820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- Pressure-Velocity Coupling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Coupled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Pseudo Time Method (Global Time Step)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True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- Discretization Scheme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Second Order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Momentum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Second Order Upwind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Turbulent Kinetic 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Second Order Upwind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Specific Dissipation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Second Order Upwind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- Solution Limits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Minimum Absolute Pressure [Pa]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Maximum Absolute Pressure [Pa]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5e+10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Minimum Static Temperature [K]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Maximum Static Temperature [K]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5000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0B5FECF6-428E-D835-2627-4523324C44C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16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8AAD4C54-4822-4B9A-1BCB-11FBB60A78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C7D7BE66-DD6F-63B1-98A9-ED5D907AF6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t>Solver Settings (2 of 3)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D25D3AE5-D035-6AD0-1180-87F21DC18F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F696281E-40DC-7498-070B-5E21BE09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Solver Settings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5" name="Nexus:query=A|i_type|eq|tree;A|i_name|eq|SolverSetting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      Minimum Turb. Kinetic Energy [m^2/s^2]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1e-14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Minimum Spec. Dissipation Rate [s^-1]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1e-20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Maximum Turb. Viscosity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100000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0B5FECF6-428E-D835-2627-4523324C44C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16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8AAD4C54-4822-4B9A-1BCB-11FBB60A78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C7D7BE66-DD6F-63B1-98A9-ED5D907AF6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t>Solver Settings (3 of 3)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D25D3AE5-D035-6AD0-1180-87F21DC18F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F696281E-40DC-7498-070B-5E21BE09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Solver Settings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5" name="Nexus:query=A|i_type|eq|table;A|i_name|cont|_plot;A|i_name|neq|residuals_plot;"/>
          <p:cNvGraphicFramePr>
            <a:graphicFrameLocks noGrp="1"/>
          </p:cNvGraphicFramePr>
          <p:nvPr>
            <p:ph type="chart" sz="quarter" idx="11"/>
          </p:nvPr>
        </p:nvGraphicFramePr>
        <p:xfrm>
          <a:off x="609601" y="1636776"/>
          <a:ext cx="10972800" cy="4736592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ED223E14-EFEB-050D-0BB4-5870DCDDDA1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24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702D4484-6243-AA1B-FAF8-919C476E46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4149989E-58F4-F17A-1ADF-819F895CBA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4" action="ppaction://hlinksldjump"/>
              </a:rPr>
              <a:t>Plots</a:t>
            </a:r>
            <a:r>
              <a:t> / </a:t>
            </a:r>
            <a:r>
              <a:rPr>
                <a:hlinkClick r:id="rId5" action="ppaction://hlinksldjump"/>
              </a:rPr>
              <a:t>Report Plots</a:t>
            </a:r>
            <a:r>
              <a:t> / </a:t>
            </a:r>
            <a:r>
              <a:t>report plots</a:t>
            </a:r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99CB0BE2-3F89-51A3-733C-9674F4BA8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lift_force-rplot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exus:toc&amp;amp;lines=28">
            <a:extLst>
              <a:ext uri="{FF2B5EF4-FFF2-40B4-BE49-F238E27FC236}">
                <a16:creationId xmlns:a16="http://schemas.microsoft.com/office/drawing/2014/main" id="{5B0F6D94-062E-04B5-FA68-04D6CF3632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numCol="2"/>
          <a:lstStyle/>
          <a:p>
            <a:pPr/>
            <a:r>
              <a:rPr>
                <a:hlinkClick r:id="rId3" action="ppaction://hlinksldjump"/>
              </a:rPr>
              <a:t>System Information</a:t>
            </a:r>
            <a:endParaRPr lang="en-US" dirty="0"/>
          </a:p>
          <a:p>
            <a:pPr/>
            <a:r>
              <a:rPr>
                <a:hlinkClick r:id="rId4" action="ppaction://hlinksldjump"/>
              </a:rPr>
              <a:t>Geometry and Mesh</a:t>
            </a:r>
          </a:p>
          <a:p>
            <a:pPr lvl="1"/>
            <a:r>
              <a:rPr>
                <a:hlinkClick r:id="rId5" action="ppaction://hlinksldjump"/>
              </a:rPr>
              <a:t>Mesh Size</a:t>
            </a:r>
          </a:p>
          <a:p>
            <a:pPr lvl="1"/>
            <a:r>
              <a:rPr>
                <a:hlinkClick r:id="rId6" action="ppaction://hlinksldjump"/>
              </a:rPr>
              <a:t>Mesh Quality</a:t>
            </a:r>
          </a:p>
          <a:p>
            <a:pPr lvl="1"/>
            <a:r>
              <a:rPr>
                <a:hlinkClick r:id="rId7" action="ppaction://hlinksldjump"/>
              </a:rPr>
              <a:t>Orthogonal Quality</a:t>
            </a:r>
          </a:p>
          <a:p>
            <a:pPr/>
            <a:r>
              <a:rPr>
                <a:hlinkClick r:id="rId8" action="ppaction://hlinksldjump"/>
              </a:rPr>
              <a:t>Simulation Setup</a:t>
            </a:r>
          </a:p>
          <a:p>
            <a:pPr lvl="1"/>
            <a:r>
              <a:rPr>
                <a:hlinkClick r:id="rId9" action="ppaction://hlinksldjump"/>
              </a:rPr>
              <a:t>Physics</a:t>
            </a:r>
          </a:p>
          <a:p>
            <a:pPr lvl="2"/>
            <a:r>
              <a:rPr>
                <a:hlinkClick r:id="rId10" action="ppaction://hlinksldjump"/>
              </a:rPr>
              <a:t>Models</a:t>
            </a:r>
          </a:p>
          <a:p>
            <a:pPr lvl="2"/>
            <a:r>
              <a:rPr>
                <a:hlinkClick r:id="rId11" action="ppaction://hlinksldjump"/>
              </a:rPr>
              <a:t>Material Properties</a:t>
            </a:r>
          </a:p>
          <a:p>
            <a:pPr lvl="2"/>
            <a:r>
              <a:rPr>
                <a:hlinkClick r:id="rId12" action="ppaction://hlinksldjump"/>
              </a:rPr>
              <a:t>Cell Zone Conditions</a:t>
            </a:r>
          </a:p>
          <a:p>
            <a:pPr lvl="2"/>
            <a:r>
              <a:rPr>
                <a:hlinkClick r:id="rId13" action="ppaction://hlinksldjump"/>
              </a:rPr>
              <a:t>Boundary Conditions</a:t>
            </a:r>
          </a:p>
          <a:p>
            <a:pPr lvl="2"/>
            <a:r>
              <a:rPr>
                <a:hlinkClick r:id="rId14" action="ppaction://hlinksldjump"/>
              </a:rPr>
              <a:t>Reference Values</a:t>
            </a:r>
          </a:p>
          <a:p>
            <a:pPr lvl="1"/>
            <a:r>
              <a:rPr>
                <a:hlinkClick r:id="rId15" action="ppaction://hlinksldjump"/>
              </a:rPr>
              <a:t>Solver Settings</a:t>
            </a:r>
          </a:p>
          <a:p>
            <a:pPr/>
            <a:r>
              <a:rPr>
                <a:hlinkClick r:id="rId16" action="ppaction://hlinksldjump"/>
              </a:rPr>
              <a:t>Run Information</a:t>
            </a:r>
          </a:p>
          <a:p>
            <a:pPr/>
            <a:r>
              <a:rPr>
                <a:hlinkClick r:id="rId17" action="ppaction://hlinksldjump"/>
              </a:rPr>
              <a:t>Solution Status</a:t>
            </a:r>
          </a:p>
          <a:p>
            <a:pPr/>
            <a:r>
              <a:rPr>
                <a:hlinkClick r:id="rId18" action="ppaction://hlinksldjump"/>
              </a:rPr>
              <a:t>Report Definitions</a:t>
            </a:r>
          </a:p>
          <a:p>
            <a:pPr/>
            <a:r>
              <a:rPr>
                <a:hlinkClick r:id="rId19" action="ppaction://hlinksldjump"/>
              </a:rPr>
              <a:t>Plots</a:t>
            </a:r>
          </a:p>
          <a:p>
            <a:pPr lvl="1"/>
            <a:r>
              <a:rPr>
                <a:hlinkClick r:id="rId20" action="ppaction://hlinksldjump"/>
              </a:rPr>
              <a:t>Residuals</a:t>
            </a:r>
          </a:p>
          <a:p>
            <a:pPr lvl="1"/>
            <a:r>
              <a:rPr>
                <a:hlinkClick r:id="rId21" action="ppaction://hlinksldjump"/>
              </a:rPr>
              <a:t>Report Plots</a:t>
            </a:r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09109BF0-C254-4285-2184-C5FA6E9F03D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Nexus:html_header">
            <a:extLst>
              <a:ext uri="{FF2B5EF4-FFF2-40B4-BE49-F238E27FC236}">
                <a16:creationId xmlns:a16="http://schemas.microsoft.com/office/drawing/2014/main" id="{CAF235EE-7880-782C-D627-81180C02D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Table of Contents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2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exus:query=A|i_type|eq|table;A|i_name|eq|SystemTableItem;&amp;rows=13&amp;cols=2">
            <a:extLst>
              <a:ext uri="{FF2B5EF4-FFF2-40B4-BE49-F238E27FC236}">
                <a16:creationId xmlns:a16="http://schemas.microsoft.com/office/drawing/2014/main" id="{E31D1492-7A2A-5EB8-E58A-1BDD272F2DBE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E47C80AA-B0DA-3FE3-D386-A6F9C8548C1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4</a:t>
            </a:fld>
            <a:endParaRPr lang="en-US"/>
          </a:p>
        </p:txBody>
      </p:sp>
      <p:sp>
        <p:nvSpPr>
          <p:cNvPr id="5" name="Nexus:toc_link">
            <a:extLst>
              <a:ext uri="{FF2B5EF4-FFF2-40B4-BE49-F238E27FC236}">
                <a16:creationId xmlns:a16="http://schemas.microsoft.com/office/drawing/2014/main" id="{364F9CC1-7F5E-222E-29FB-7FF583EA24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Table of contents</a:t>
            </a:r>
            <a:endParaRPr lang="en-US" dirty="0"/>
          </a:p>
        </p:txBody>
      </p:sp>
      <p:sp>
        <p:nvSpPr>
          <p:cNvPr id="6" name="Nexus:breadcrumbs">
            <a:extLst>
              <a:ext uri="{FF2B5EF4-FFF2-40B4-BE49-F238E27FC236}">
                <a16:creationId xmlns:a16="http://schemas.microsoft.com/office/drawing/2014/main" id="{5CED10BD-E6D7-8748-708E-9A4BA0359B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System Information</a:t>
            </a:r>
            <a:endParaRPr lang="en-US" dirty="0"/>
          </a:p>
        </p:txBody>
      </p:sp>
      <p:sp>
        <p:nvSpPr>
          <p:cNvPr id="7" name="Nexus:comments">
            <a:extLst>
              <a:ext uri="{FF2B5EF4-FFF2-40B4-BE49-F238E27FC236}">
                <a16:creationId xmlns:a16="http://schemas.microsoft.com/office/drawing/2014/main" id="{898626FD-6EFA-69B5-D843-A2B881FA58B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E3572AD1-D036-60CE-33FD-17851B6DF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System Information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54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6978FA9E-D469-9669-81A1-B385ABBD3B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06197" y="6566315"/>
            <a:ext cx="566198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2" name="Nexus:toc_link">
            <a:extLst>
              <a:ext uri="{FF2B5EF4-FFF2-40B4-BE49-F238E27FC236}">
                <a16:creationId xmlns:a16="http://schemas.microsoft.com/office/drawing/2014/main" id="{E562A6CA-C57D-61BD-3ED6-36D9B01F01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/>
          </a:p>
        </p:txBody>
      </p:sp>
      <p:sp>
        <p:nvSpPr>
          <p:cNvPr id="23" name="Nexus:breadcrumbs">
            <a:extLst>
              <a:ext uri="{FF2B5EF4-FFF2-40B4-BE49-F238E27FC236}">
                <a16:creationId xmlns:a16="http://schemas.microsoft.com/office/drawing/2014/main" id="{CE2C714B-0417-506F-A643-120FAF57E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Geometry and Mesh</a:t>
            </a:r>
            <a:endParaRPr lang="en-US" dirty="0"/>
          </a:p>
        </p:txBody>
      </p:sp>
      <p:sp>
        <p:nvSpPr>
          <p:cNvPr id="24" name="Nexus:comments">
            <a:extLst>
              <a:ext uri="{FF2B5EF4-FFF2-40B4-BE49-F238E27FC236}">
                <a16:creationId xmlns:a16="http://schemas.microsoft.com/office/drawing/2014/main" id="{C8EF01BB-CB61-585B-53E7-6C7566440C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Nexus:html_header">
            <a:extLst>
              <a:ext uri="{FF2B5EF4-FFF2-40B4-BE49-F238E27FC236}">
                <a16:creationId xmlns:a16="http://schemas.microsoft.com/office/drawing/2014/main" id="{C7E062A1-F7F0-C282-B5D4-5940F00932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sz="3200"/>
              <a:t>Geometry and Mesh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7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exus:query=A|i_type|eq|table;A|i_name|eq|MeshSizeTableItem;&amp;rows=13&amp;cols=3">
            <a:extLst>
              <a:ext uri="{FF2B5EF4-FFF2-40B4-BE49-F238E27FC236}">
                <a16:creationId xmlns:a16="http://schemas.microsoft.com/office/drawing/2014/main" id="{35ACA466-A014-B3BB-7529-5FAFBB3AA068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A068187C-864B-3A84-B10D-F5E02F947C8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6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08048986-8A8D-7BFD-704A-44A4DCC5DF7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2F76A126-F617-D73B-A39D-EBEEED7A0E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Geometry and Mesh</a:t>
            </a:r>
            <a:r>
              <a:t> / </a:t>
            </a:r>
            <a:r>
              <a:t>Mesh Size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C8837272-F6DD-6A01-A30C-B9788A2DEE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29A8D270-99C6-D4EF-18F8-EB279FBAF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Mesh Size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60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exus:query=A|i_type|eq|table;A|i_name|eq|MeshQualityTableItem;&amp;rows=13&amp;cols=4">
            <a:extLst>
              <a:ext uri="{FF2B5EF4-FFF2-40B4-BE49-F238E27FC236}">
                <a16:creationId xmlns:a16="http://schemas.microsoft.com/office/drawing/2014/main" id="{7237D47E-579C-BF20-C94C-4B093EBA6532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28BA2B70-78DC-64F5-D8BB-919211646CA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7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50E482C7-DF94-B301-EF4D-DD51C44EB7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8" name="Nexus:breadcrumbs">
            <a:extLst>
              <a:ext uri="{FF2B5EF4-FFF2-40B4-BE49-F238E27FC236}">
                <a16:creationId xmlns:a16="http://schemas.microsoft.com/office/drawing/2014/main" id="{761B8C9D-22BC-FC3B-15F0-AABFDE9C5C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Geometry and Mesh</a:t>
            </a:r>
            <a:r>
              <a:t> / </a:t>
            </a:r>
            <a:r>
              <a:t>Mesh Quality</a:t>
            </a:r>
            <a:endParaRPr lang="en-US" dirty="0"/>
          </a:p>
        </p:txBody>
      </p:sp>
      <p:sp>
        <p:nvSpPr>
          <p:cNvPr id="9" name="Nexus:comments">
            <a:extLst>
              <a:ext uri="{FF2B5EF4-FFF2-40B4-BE49-F238E27FC236}">
                <a16:creationId xmlns:a16="http://schemas.microsoft.com/office/drawing/2014/main" id="{1D76154C-63D8-4B9D-2AA6-1B252507AB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E3FEA23B-41A7-D7F9-8DE9-BA3E52C3A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Mesh Quality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5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Nexus:query=A|i_type|eq|image;A|i_name|eq|MeshOrthogonalHistogram;">
            <a:extLst>
              <a:ext uri="{FF2B5EF4-FFF2-40B4-BE49-F238E27FC236}">
                <a16:creationId xmlns:a16="http://schemas.microsoft.com/office/drawing/2014/main" id="{DDA1E043-E00F-64B1-730A-A06763B2863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8484F504-0E75-5075-5421-A5DA8F908CB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8</a:t>
            </a:fld>
            <a:endParaRPr lang="en-US"/>
          </a:p>
        </p:txBody>
      </p:sp>
      <p:sp>
        <p:nvSpPr>
          <p:cNvPr id="15" name="Nexus:toc_link">
            <a:extLst>
              <a:ext uri="{FF2B5EF4-FFF2-40B4-BE49-F238E27FC236}">
                <a16:creationId xmlns:a16="http://schemas.microsoft.com/office/drawing/2014/main" id="{9C81D07F-C360-90AE-510F-20B9BDC5E09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16" name="Nexus:breadcrumbs">
            <a:extLst>
              <a:ext uri="{FF2B5EF4-FFF2-40B4-BE49-F238E27FC236}">
                <a16:creationId xmlns:a16="http://schemas.microsoft.com/office/drawing/2014/main" id="{51910BFF-D4DC-C08E-B4F7-1FDF6FA364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Geometry and Mesh</a:t>
            </a:r>
            <a:r>
              <a:t> / </a:t>
            </a:r>
            <a:r>
              <a:t>Orthogonal Quality</a:t>
            </a:r>
            <a:endParaRPr lang="en-US"/>
          </a:p>
        </p:txBody>
      </p:sp>
      <p:sp>
        <p:nvSpPr>
          <p:cNvPr id="17" name="Nexus:comments">
            <a:extLst>
              <a:ext uri="{FF2B5EF4-FFF2-40B4-BE49-F238E27FC236}">
                <a16:creationId xmlns:a16="http://schemas.microsoft.com/office/drawing/2014/main" id="{615B8E7E-BFB4-837A-58FD-AE1598A56E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Nexus:html_header">
            <a:extLst>
              <a:ext uri="{FF2B5EF4-FFF2-40B4-BE49-F238E27FC236}">
                <a16:creationId xmlns:a16="http://schemas.microsoft.com/office/drawing/2014/main" id="{98105E92-6C4C-3CDF-AE0D-7FA946013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Orthogonal Quality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9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6978FA9E-D469-9669-81A1-B385ABBD3B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06197" y="6566315"/>
            <a:ext cx="566198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2" name="Nexus:toc_link">
            <a:extLst>
              <a:ext uri="{FF2B5EF4-FFF2-40B4-BE49-F238E27FC236}">
                <a16:creationId xmlns:a16="http://schemas.microsoft.com/office/drawing/2014/main" id="{E562A6CA-C57D-61BD-3ED6-36D9B01F01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23" name="Nexus:breadcrumbs">
            <a:extLst>
              <a:ext uri="{FF2B5EF4-FFF2-40B4-BE49-F238E27FC236}">
                <a16:creationId xmlns:a16="http://schemas.microsoft.com/office/drawing/2014/main" id="{CE2C714B-0417-506F-A643-120FAF57E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Simulation Setup</a:t>
            </a:r>
            <a:endParaRPr lang="en-US" dirty="0"/>
          </a:p>
        </p:txBody>
      </p:sp>
      <p:sp>
        <p:nvSpPr>
          <p:cNvPr id="24" name="Nexus:comments">
            <a:extLst>
              <a:ext uri="{FF2B5EF4-FFF2-40B4-BE49-F238E27FC236}">
                <a16:creationId xmlns:a16="http://schemas.microsoft.com/office/drawing/2014/main" id="{C8EF01BB-CB61-585B-53E7-6C7566440C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Nexus:html_header">
            <a:extLst>
              <a:ext uri="{FF2B5EF4-FFF2-40B4-BE49-F238E27FC236}">
                <a16:creationId xmlns:a16="http://schemas.microsoft.com/office/drawing/2014/main" id="{C7E062A1-F7F0-C282-B5D4-5940F00932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sz="3200"/>
              <a:t>Simulation Setup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11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Ansys - Slide Master">
  <a:themeElements>
    <a:clrScheme name="Custom 2">
      <a:dk1>
        <a:sysClr val="windowText" lastClr="000000"/>
      </a:dk1>
      <a:lt1>
        <a:sysClr val="window" lastClr="FFFFFF"/>
      </a:lt1>
      <a:dk2>
        <a:srgbClr val="898A8D"/>
      </a:dk2>
      <a:lt2>
        <a:srgbClr val="D9D8D6"/>
      </a:lt2>
      <a:accent1>
        <a:srgbClr val="FFB71B"/>
      </a:accent1>
      <a:accent2>
        <a:srgbClr val="0070C0"/>
      </a:accent2>
      <a:accent3>
        <a:srgbClr val="00B050"/>
      </a:accent3>
      <a:accent4>
        <a:srgbClr val="FFB71B"/>
      </a:accent4>
      <a:accent5>
        <a:srgbClr val="FF0000"/>
      </a:accent5>
      <a:accent6>
        <a:srgbClr val="7030A0"/>
      </a:accent6>
      <a:hlink>
        <a:srgbClr val="000000"/>
      </a:hlink>
      <a:folHlink>
        <a:srgbClr val="0000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Presentation 2021 Confidential (1)" id="{BCE29331-CD87-4C7F-9347-8FFC45714815}" vid="{9A4FE274-3FD9-4EEB-80C5-5F4C7627D6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22520</TotalTime>
  <Words>49</Words>
  <Application>Microsoft Office PowerPoint</Application>
  <PresentationFormat>Widescreen</PresentationFormat>
  <Paragraphs>49</Paragraphs>
  <Slides>46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Courier New</vt:lpstr>
      <vt:lpstr>Source Sans Pro</vt:lpstr>
      <vt:lpstr>Wingdings</vt:lpstr>
      <vt:lpstr>Ansys -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Hello, World!</dc:title>
  <dc:subject/>
  <dc:creator>Visesh Rajendraprasad</dc:creator>
  <cp:keywords/>
  <dc:description>generated using python-pptx</dc:description>
  <cp:lastModifiedBy>Chris Tevere</cp:lastModifiedBy>
  <cp:revision>164</cp:revision>
  <dcterms:created xsi:type="dcterms:W3CDTF">2013-01-27T09:14:16Z</dcterms:created>
  <dcterms:modified xsi:type="dcterms:W3CDTF">2023-10-15T19:11:07Z</dcterms:modified>
  <cp:category/>
</cp:coreProperties>
</file>