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46" r:id="rId20"/>
    <p:sldId id="347" r:id="rId26"/>
    <p:sldId id="274" r:id="rId16"/>
    <p:sldId id="311" r:id="rId17"/>
    <p:sldId id="348" r:id="rId27"/>
    <p:sldId id="349" r:id="rId2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1.xml"/><Relationship Id="rId49" Type="http://schemas.openxmlformats.org/officeDocument/2006/relationships/handoutMaster" Target="handoutMasters/handoutMaster1.xml"/><Relationship Id="rId20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Sheet1!$A$2:$A$70</c:f>
              <c:numCache>
                <c:formatCode>General</c:formatCode>
                <c:ptCount val="6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</c:numCache>
            </c:numRef>
          </c:cat>
          <c:val>
            <c:numRef>
              <c:f>Sheet1!$B$2:$B$70</c:f>
              <c:numCache>
                <c:formatCode>General</c:formatCode>
                <c:ptCount val="6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0.93291686</c:v>
                </c:pt>
                <c:pt idx="5">
                  <c:v>0.83968793</c:v>
                </c:pt>
                <c:pt idx="6">
                  <c:v>0.73818817</c:v>
                </c:pt>
                <c:pt idx="7">
                  <c:v>0.63703531</c:v>
                </c:pt>
                <c:pt idx="8">
                  <c:v>0.54199041</c:v>
                </c:pt>
                <c:pt idx="9">
                  <c:v>0.45648542</c:v>
                </c:pt>
                <c:pt idx="10">
                  <c:v>0.37956563</c:v>
                </c:pt>
                <c:pt idx="11">
                  <c:v>0.31198497</c:v>
                </c:pt>
                <c:pt idx="12">
                  <c:v>0.25611642</c:v>
                </c:pt>
                <c:pt idx="13">
                  <c:v>0.20855969</c:v>
                </c:pt>
                <c:pt idx="14">
                  <c:v>0.16857117</c:v>
                </c:pt>
                <c:pt idx="15">
                  <c:v>0.13557881</c:v>
                </c:pt>
                <c:pt idx="16">
                  <c:v>0.10946954</c:v>
                </c:pt>
                <c:pt idx="17">
                  <c:v>0.08956664</c:v>
                </c:pt>
                <c:pt idx="18">
                  <c:v>0.075635255</c:v>
                </c:pt>
                <c:pt idx="19">
                  <c:v>0.066949324</c:v>
                </c:pt>
                <c:pt idx="20">
                  <c:v>0.064025149</c:v>
                </c:pt>
                <c:pt idx="21">
                  <c:v>0.066639905</c:v>
                </c:pt>
                <c:pt idx="22">
                  <c:v>0.074166201</c:v>
                </c:pt>
                <c:pt idx="23">
                  <c:v>0.084739026</c:v>
                </c:pt>
                <c:pt idx="24">
                  <c:v>0.096208103</c:v>
                </c:pt>
                <c:pt idx="25">
                  <c:v>0.10657637</c:v>
                </c:pt>
                <c:pt idx="26">
                  <c:v>0.11468746</c:v>
                </c:pt>
                <c:pt idx="27">
                  <c:v>0.12003015</c:v>
                </c:pt>
                <c:pt idx="28">
                  <c:v>0.1221516</c:v>
                </c:pt>
                <c:pt idx="29">
                  <c:v>0.12122818</c:v>
                </c:pt>
                <c:pt idx="30">
                  <c:v>0.11747094</c:v>
                </c:pt>
                <c:pt idx="31">
                  <c:v>0.11117058</c:v>
                </c:pt>
                <c:pt idx="32">
                  <c:v>0.10296588</c:v>
                </c:pt>
                <c:pt idx="33">
                  <c:v>0.093730643</c:v>
                </c:pt>
                <c:pt idx="34">
                  <c:v>0.084136714</c:v>
                </c:pt>
                <c:pt idx="35">
                  <c:v>0.074274564</c:v>
                </c:pt>
                <c:pt idx="36">
                  <c:v>0.064686574</c:v>
                </c:pt>
                <c:pt idx="37">
                  <c:v>0.055530203</c:v>
                </c:pt>
                <c:pt idx="38">
                  <c:v>0.0472612</c:v>
                </c:pt>
                <c:pt idx="39">
                  <c:v>0.039890708</c:v>
                </c:pt>
                <c:pt idx="40">
                  <c:v>0.033456329</c:v>
                </c:pt>
                <c:pt idx="41">
                  <c:v>0.027858547</c:v>
                </c:pt>
                <c:pt idx="42">
                  <c:v>0.02311219</c:v>
                </c:pt>
                <c:pt idx="43">
                  <c:v>0.019078243</c:v>
                </c:pt>
                <c:pt idx="44">
                  <c:v>0.015748</c:v>
                </c:pt>
                <c:pt idx="45">
                  <c:v>0.012954876</c:v>
                </c:pt>
                <c:pt idx="46">
                  <c:v>0.01068499</c:v>
                </c:pt>
                <c:pt idx="47">
                  <c:v>0.0087963526</c:v>
                </c:pt>
                <c:pt idx="48">
                  <c:v>0.0072918664</c:v>
                </c:pt>
                <c:pt idx="49">
                  <c:v>0.0060515673</c:v>
                </c:pt>
                <c:pt idx="50">
                  <c:v>0.0050839504</c:v>
                </c:pt>
                <c:pt idx="51">
                  <c:v>0.0042835527</c:v>
                </c:pt>
                <c:pt idx="52">
                  <c:v>0.003669467</c:v>
                </c:pt>
                <c:pt idx="53">
                  <c:v>0.0031534587</c:v>
                </c:pt>
                <c:pt idx="54">
                  <c:v>0.0027653027</c:v>
                </c:pt>
                <c:pt idx="55">
                  <c:v>0.0024284651</c:v>
                </c:pt>
                <c:pt idx="56">
                  <c:v>0.0021824143</c:v>
                </c:pt>
                <c:pt idx="57">
                  <c:v>0.0019407452</c:v>
                </c:pt>
                <c:pt idx="58">
                  <c:v>0.0017808367</c:v>
                </c:pt>
                <c:pt idx="59">
                  <c:v>0.0016244092</c:v>
                </c:pt>
                <c:pt idx="60">
                  <c:v>0.0015148147</c:v>
                </c:pt>
                <c:pt idx="61">
                  <c:v>0.0014024425</c:v>
                </c:pt>
                <c:pt idx="62">
                  <c:v>0.0013249942</c:v>
                </c:pt>
                <c:pt idx="63">
                  <c:v>0.0012379485</c:v>
                </c:pt>
                <c:pt idx="64">
                  <c:v>0.0011800804</c:v>
                </c:pt>
                <c:pt idx="65">
                  <c:v>0.0011099599</c:v>
                </c:pt>
                <c:pt idx="66">
                  <c:v>0.0010649782</c:v>
                </c:pt>
                <c:pt idx="67">
                  <c:v>0.0010069338</c:v>
                </c:pt>
                <c:pt idx="68">
                  <c:v>0.00097124536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Sheet1!$A$2:$A$70</c:f>
              <c:numCache>
                <c:formatCode>General</c:formatCode>
                <c:ptCount val="6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</c:numCache>
            </c:numRef>
          </c:cat>
          <c:val>
            <c:numRef>
              <c:f>Sheet1!$C$2:$C$70</c:f>
              <c:numCache>
                <c:formatCode>General</c:formatCode>
                <c:ptCount val="69"/>
                <c:pt idx="0">
                  <c:v>1.7769032e-05</c:v>
                </c:pt>
                <c:pt idx="1">
                  <c:v>1.5852417e-05</c:v>
                </c:pt>
                <c:pt idx="2">
                  <c:v>1.4559549e-05</c:v>
                </c:pt>
                <c:pt idx="3">
                  <c:v>1.3071022e-05</c:v>
                </c:pt>
                <c:pt idx="4">
                  <c:v>1.1456744e-05</c:v>
                </c:pt>
                <c:pt idx="5">
                  <c:v>9.813661e-06</c:v>
                </c:pt>
                <c:pt idx="6">
                  <c:v>8.234195e-06</c:v>
                </c:pt>
                <c:pt idx="7">
                  <c:v>6.7939586e-06</c:v>
                </c:pt>
                <c:pt idx="8">
                  <c:v>5.5393367e-06</c:v>
                </c:pt>
                <c:pt idx="9">
                  <c:v>4.4725165e-06</c:v>
                </c:pt>
                <c:pt idx="10">
                  <c:v>3.5938828e-06</c:v>
                </c:pt>
                <c:pt idx="11">
                  <c:v>2.8788298e-06</c:v>
                </c:pt>
                <c:pt idx="12">
                  <c:v>2.3165265e-06</c:v>
                </c:pt>
                <c:pt idx="13">
                  <c:v>1.868748e-06</c:v>
                </c:pt>
                <c:pt idx="14">
                  <c:v>1.532735e-06</c:v>
                </c:pt>
                <c:pt idx="15">
                  <c:v>1.2818154e-06</c:v>
                </c:pt>
                <c:pt idx="16">
                  <c:v>1.10617e-06</c:v>
                </c:pt>
                <c:pt idx="17">
                  <c:v>9.9514158e-07</c:v>
                </c:pt>
                <c:pt idx="18">
                  <c:v>9.5424085e-07</c:v>
                </c:pt>
                <c:pt idx="19">
                  <c:v>9.9463718e-07</c:v>
                </c:pt>
                <c:pt idx="20">
                  <c:v>1.12101e-06</c:v>
                </c:pt>
                <c:pt idx="21">
                  <c:v>1.3250395e-06</c:v>
                </c:pt>
                <c:pt idx="22">
                  <c:v>1.5718099e-06</c:v>
                </c:pt>
                <c:pt idx="23">
                  <c:v>1.8147603e-06</c:v>
                </c:pt>
                <c:pt idx="24">
                  <c:v>2.0227887e-06</c:v>
                </c:pt>
                <c:pt idx="25">
                  <c:v>2.1769464e-06</c:v>
                </c:pt>
                <c:pt idx="26">
                  <c:v>2.2641907e-06</c:v>
                </c:pt>
                <c:pt idx="27">
                  <c:v>2.2818942e-06</c:v>
                </c:pt>
                <c:pt idx="28">
                  <c:v>2.2320975e-06</c:v>
                </c:pt>
                <c:pt idx="29">
                  <c:v>2.1240912e-06</c:v>
                </c:pt>
                <c:pt idx="30">
                  <c:v>1.9717544e-06</c:v>
                </c:pt>
                <c:pt idx="31">
                  <c:v>1.790613e-06</c:v>
                </c:pt>
                <c:pt idx="32">
                  <c:v>1.58839e-06</c:v>
                </c:pt>
                <c:pt idx="33">
                  <c:v>1.3908563e-06</c:v>
                </c:pt>
                <c:pt idx="34">
                  <c:v>1.2018964e-06</c:v>
                </c:pt>
                <c:pt idx="35">
                  <c:v>1.0270494e-06</c:v>
                </c:pt>
                <c:pt idx="36">
                  <c:v>8.6826843e-07</c:v>
                </c:pt>
                <c:pt idx="37">
                  <c:v>7.2789344e-07</c:v>
                </c:pt>
                <c:pt idx="38">
                  <c:v>6.0522837e-07</c:v>
                </c:pt>
                <c:pt idx="39">
                  <c:v>5.0035663e-07</c:v>
                </c:pt>
                <c:pt idx="40">
                  <c:v>4.1113156e-07</c:v>
                </c:pt>
                <c:pt idx="41">
                  <c:v>3.3685385e-07</c:v>
                </c:pt>
                <c:pt idx="42">
                  <c:v>2.7519153e-07</c:v>
                </c:pt>
                <c:pt idx="43">
                  <c:v>2.2515655e-07</c:v>
                </c:pt>
                <c:pt idx="44">
                  <c:v>1.8412558e-07</c:v>
                </c:pt>
                <c:pt idx="45">
                  <c:v>1.5144127e-07</c:v>
                </c:pt>
                <c:pt idx="46">
                  <c:v>1.2487855e-07</c:v>
                </c:pt>
                <c:pt idx="47">
                  <c:v>1.0402369e-07</c:v>
                </c:pt>
                <c:pt idx="48">
                  <c:v>8.7071718e-08</c:v>
                </c:pt>
                <c:pt idx="49">
                  <c:v>7.3891001e-08</c:v>
                </c:pt>
                <c:pt idx="50">
                  <c:v>6.3217678e-08</c:v>
                </c:pt>
                <c:pt idx="51">
                  <c:v>5.4848436e-08</c:v>
                </c:pt>
                <c:pt idx="52">
                  <c:v>4.8072416e-08</c:v>
                </c:pt>
                <c:pt idx="53">
                  <c:v>4.2691081e-08</c:v>
                </c:pt>
                <c:pt idx="54">
                  <c:v>3.8291849e-08</c:v>
                </c:pt>
                <c:pt idx="55">
                  <c:v>3.4730334e-08</c:v>
                </c:pt>
                <c:pt idx="56">
                  <c:v>3.1760409e-08</c:v>
                </c:pt>
                <c:pt idx="57">
                  <c:v>2.9463246e-08</c:v>
                </c:pt>
                <c:pt idx="58">
                  <c:v>2.7339992e-08</c:v>
                </c:pt>
                <c:pt idx="59">
                  <c:v>2.554246e-08</c:v>
                </c:pt>
                <c:pt idx="60">
                  <c:v>2.3866016e-08</c:v>
                </c:pt>
                <c:pt idx="61">
                  <c:v>2.2507771e-08</c:v>
                </c:pt>
                <c:pt idx="62">
                  <c:v>2.1165485e-08</c:v>
                </c:pt>
                <c:pt idx="63">
                  <c:v>2.0132799e-08</c:v>
                </c:pt>
                <c:pt idx="64">
                  <c:v>1.9030209e-08</c:v>
                </c:pt>
                <c:pt idx="65">
                  <c:v>1.8231374e-08</c:v>
                </c:pt>
                <c:pt idx="66">
                  <c:v>1.7300935e-08</c:v>
                </c:pt>
                <c:pt idx="67">
                  <c:v>1.6674223e-08</c:v>
                </c:pt>
                <c:pt idx="68">
                  <c:v>1.5871591e-08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Sheet1!$A$2:$A$70</c:f>
              <c:numCache>
                <c:formatCode>General</c:formatCode>
                <c:ptCount val="6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</c:numCache>
            </c:numRef>
          </c:cat>
          <c:val>
            <c:numRef>
              <c:f>Sheet1!$D$2:$D$70</c:f>
              <c:numCache>
                <c:formatCode>General</c:formatCode>
                <c:ptCount val="69"/>
                <c:pt idx="0">
                  <c:v>3.3790737e-06</c:v>
                </c:pt>
                <c:pt idx="1">
                  <c:v>2.3898323e-06</c:v>
                </c:pt>
                <c:pt idx="2">
                  <c:v>1.9120735e-06</c:v>
                </c:pt>
                <c:pt idx="3">
                  <c:v>1.7143724e-06</c:v>
                </c:pt>
                <c:pt idx="4">
                  <c:v>1.6229548e-06</c:v>
                </c:pt>
                <c:pt idx="5">
                  <c:v>1.5338359e-06</c:v>
                </c:pt>
                <c:pt idx="6">
                  <c:v>1.423863e-06</c:v>
                </c:pt>
                <c:pt idx="7">
                  <c:v>1.287503e-06</c:v>
                </c:pt>
                <c:pt idx="8">
                  <c:v>1.1361032e-06</c:v>
                </c:pt>
                <c:pt idx="9">
                  <c:v>9.8007193e-07</c:v>
                </c:pt>
                <c:pt idx="10">
                  <c:v>8.3295763e-07</c:v>
                </c:pt>
                <c:pt idx="11">
                  <c:v>6.9353399e-07</c:v>
                </c:pt>
                <c:pt idx="12">
                  <c:v>5.6839943e-07</c:v>
                </c:pt>
                <c:pt idx="13">
                  <c:v>4.6212718e-07</c:v>
                </c:pt>
                <c:pt idx="14">
                  <c:v>3.7296018e-07</c:v>
                </c:pt>
                <c:pt idx="15">
                  <c:v>2.9995667e-07</c:v>
                </c:pt>
                <c:pt idx="16">
                  <c:v>2.4249497e-07</c:v>
                </c:pt>
                <c:pt idx="17">
                  <c:v>1.9874392e-07</c:v>
                </c:pt>
                <c:pt idx="18">
                  <c:v>1.6597335e-07</c:v>
                </c:pt>
                <c:pt idx="19">
                  <c:v>1.4165149e-07</c:v>
                </c:pt>
                <c:pt idx="20">
                  <c:v>1.2572793e-07</c:v>
                </c:pt>
                <c:pt idx="21">
                  <c:v>1.1739003e-07</c:v>
                </c:pt>
                <c:pt idx="22">
                  <c:v>1.1520223e-07</c:v>
                </c:pt>
                <c:pt idx="23">
                  <c:v>1.1804323e-07</c:v>
                </c:pt>
                <c:pt idx="24">
                  <c:v>1.22984e-07</c:v>
                </c:pt>
                <c:pt idx="25">
                  <c:v>1.297678e-07</c:v>
                </c:pt>
                <c:pt idx="26">
                  <c:v>1.3770552e-07</c:v>
                </c:pt>
                <c:pt idx="27">
                  <c:v>1.4383702e-07</c:v>
                </c:pt>
                <c:pt idx="28">
                  <c:v>1.470558e-07</c:v>
                </c:pt>
                <c:pt idx="29">
                  <c:v>1.4661778e-07</c:v>
                </c:pt>
                <c:pt idx="30">
                  <c:v>1.4205326e-07</c:v>
                </c:pt>
                <c:pt idx="31">
                  <c:v>1.3432052e-07</c:v>
                </c:pt>
                <c:pt idx="32">
                  <c:v>1.2569544e-07</c:v>
                </c:pt>
                <c:pt idx="33">
                  <c:v>1.1514806e-07</c:v>
                </c:pt>
                <c:pt idx="34">
                  <c:v>1.0311406e-07</c:v>
                </c:pt>
                <c:pt idx="35">
                  <c:v>9.0576312e-08</c:v>
                </c:pt>
                <c:pt idx="36">
                  <c:v>7.8183198e-08</c:v>
                </c:pt>
                <c:pt idx="37">
                  <c:v>6.6698039e-08</c:v>
                </c:pt>
                <c:pt idx="38">
                  <c:v>5.6217861e-08</c:v>
                </c:pt>
                <c:pt idx="39">
                  <c:v>4.713075e-08</c:v>
                </c:pt>
                <c:pt idx="40">
                  <c:v>3.9155721e-08</c:v>
                </c:pt>
                <c:pt idx="41">
                  <c:v>3.2316399e-08</c:v>
                </c:pt>
                <c:pt idx="42">
                  <c:v>2.652661e-08</c:v>
                </c:pt>
                <c:pt idx="43">
                  <c:v>2.1816257e-08</c:v>
                </c:pt>
                <c:pt idx="44">
                  <c:v>1.7817277e-08</c:v>
                </c:pt>
                <c:pt idx="45">
                  <c:v>1.4631059e-08</c:v>
                </c:pt>
                <c:pt idx="46">
                  <c:v>1.1948194e-08</c:v>
                </c:pt>
                <c:pt idx="47">
                  <c:v>9.8559591e-09</c:v>
                </c:pt>
                <c:pt idx="48">
                  <c:v>8.1117011e-09</c:v>
                </c:pt>
                <c:pt idx="49">
                  <c:v>6.7753943e-09</c:v>
                </c:pt>
                <c:pt idx="50">
                  <c:v>5.6502606e-09</c:v>
                </c:pt>
                <c:pt idx="51">
                  <c:v>4.802736e-09</c:v>
                </c:pt>
                <c:pt idx="52">
                  <c:v>4.0670648e-09</c:v>
                </c:pt>
                <c:pt idx="53">
                  <c:v>3.5323381e-09</c:v>
                </c:pt>
                <c:pt idx="54">
                  <c:v>3.0474466e-09</c:v>
                </c:pt>
                <c:pt idx="55">
                  <c:v>2.7132698e-09</c:v>
                </c:pt>
                <c:pt idx="56">
                  <c:v>2.3869395e-09</c:v>
                </c:pt>
                <c:pt idx="57">
                  <c:v>2.167642e-09</c:v>
                </c:pt>
                <c:pt idx="58">
                  <c:v>1.9393373e-09</c:v>
                </c:pt>
                <c:pt idx="59">
                  <c:v>1.7948308e-09</c:v>
                </c:pt>
                <c:pt idx="60">
                  <c:v>1.6457013e-09</c:v>
                </c:pt>
                <c:pt idx="61">
                  <c:v>1.5352999e-09</c:v>
                </c:pt>
                <c:pt idx="62">
                  <c:v>1.4330335e-09</c:v>
                </c:pt>
                <c:pt idx="63">
                  <c:v>1.3479441e-09</c:v>
                </c:pt>
                <c:pt idx="64">
                  <c:v>1.2713336e-09</c:v>
                </c:pt>
                <c:pt idx="65">
                  <c:v>1.2057731e-09</c:v>
                </c:pt>
                <c:pt idx="66">
                  <c:v>1.1446405e-09</c:v>
                </c:pt>
                <c:pt idx="67">
                  <c:v>1.0925706e-09</c:v>
                </c:pt>
                <c:pt idx="68">
                  <c:v>1.0419382e-09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Sheet1!$A$2:$A$70</c:f>
              <c:numCache>
                <c:formatCode>General</c:formatCode>
                <c:ptCount val="6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</c:numCache>
            </c:numRef>
          </c:cat>
          <c:val>
            <c:numRef>
              <c:f>Sheet1!$E$2:$E$70</c:f>
              <c:numCache>
                <c:formatCode>General</c:formatCode>
                <c:ptCount val="69"/>
                <c:pt idx="0">
                  <c:v>1.4708356e-06</c:v>
                </c:pt>
                <c:pt idx="1">
                  <c:v>1.4400969e-06</c:v>
                </c:pt>
                <c:pt idx="2">
                  <c:v>1.4085383e-06</c:v>
                </c:pt>
                <c:pt idx="3">
                  <c:v>1.3961734e-06</c:v>
                </c:pt>
                <c:pt idx="4">
                  <c:v>1.3667466e-06</c:v>
                </c:pt>
                <c:pt idx="5">
                  <c:v>1.3005736e-06</c:v>
                </c:pt>
                <c:pt idx="6">
                  <c:v>1.1959668e-06</c:v>
                </c:pt>
                <c:pt idx="7">
                  <c:v>1.0712457e-06</c:v>
                </c:pt>
                <c:pt idx="8">
                  <c:v>9.3756094e-07</c:v>
                </c:pt>
                <c:pt idx="9">
                  <c:v>8.0850973e-07</c:v>
                </c:pt>
                <c:pt idx="10">
                  <c:v>6.8853042e-07</c:v>
                </c:pt>
                <c:pt idx="11">
                  <c:v>5.7693158e-07</c:v>
                </c:pt>
                <c:pt idx="12">
                  <c:v>4.7545101e-07</c:v>
                </c:pt>
                <c:pt idx="13">
                  <c:v>3.8676246e-07</c:v>
                </c:pt>
                <c:pt idx="14">
                  <c:v>3.1120631e-07</c:v>
                </c:pt>
                <c:pt idx="15">
                  <c:v>2.503636e-07</c:v>
                </c:pt>
                <c:pt idx="16">
                  <c:v>2.0162283e-07</c:v>
                </c:pt>
                <c:pt idx="17">
                  <c:v>1.6435644e-07</c:v>
                </c:pt>
                <c:pt idx="18">
                  <c:v>1.3704776e-07</c:v>
                </c:pt>
                <c:pt idx="19">
                  <c:v>1.1692449e-07</c:v>
                </c:pt>
                <c:pt idx="20">
                  <c:v>1.0545069e-07</c:v>
                </c:pt>
                <c:pt idx="21">
                  <c:v>1.0193362e-07</c:v>
                </c:pt>
                <c:pt idx="22">
                  <c:v>1.0444537e-07</c:v>
                </c:pt>
                <c:pt idx="23">
                  <c:v>1.1057246e-07</c:v>
                </c:pt>
                <c:pt idx="24">
                  <c:v>1.1787738e-07</c:v>
                </c:pt>
                <c:pt idx="25">
                  <c:v>1.2555997e-07</c:v>
                </c:pt>
                <c:pt idx="26">
                  <c:v>1.33622e-07</c:v>
                </c:pt>
                <c:pt idx="27">
                  <c:v>1.4088788e-07</c:v>
                </c:pt>
                <c:pt idx="28">
                  <c:v>1.4412577e-07</c:v>
                </c:pt>
                <c:pt idx="29">
                  <c:v>1.4373224e-07</c:v>
                </c:pt>
                <c:pt idx="30">
                  <c:v>1.3990557e-07</c:v>
                </c:pt>
                <c:pt idx="31">
                  <c:v>1.3277088e-07</c:v>
                </c:pt>
                <c:pt idx="32">
                  <c:v>1.2368553e-07</c:v>
                </c:pt>
                <c:pt idx="33">
                  <c:v>1.1321749e-07</c:v>
                </c:pt>
                <c:pt idx="34">
                  <c:v>1.0157536e-07</c:v>
                </c:pt>
                <c:pt idx="35">
                  <c:v>8.9658128e-08</c:v>
                </c:pt>
                <c:pt idx="36">
                  <c:v>7.796756e-08</c:v>
                </c:pt>
                <c:pt idx="37">
                  <c:v>6.7000973e-08</c:v>
                </c:pt>
                <c:pt idx="38">
                  <c:v>5.6958135e-08</c:v>
                </c:pt>
                <c:pt idx="39">
                  <c:v>4.8076594e-08</c:v>
                </c:pt>
                <c:pt idx="40">
                  <c:v>4.0241835e-08</c:v>
                </c:pt>
                <c:pt idx="41">
                  <c:v>3.3512824e-08</c:v>
                </c:pt>
                <c:pt idx="42">
                  <c:v>2.7752993e-08</c:v>
                </c:pt>
                <c:pt idx="43">
                  <c:v>2.3040178e-08</c:v>
                </c:pt>
                <c:pt idx="44">
                  <c:v>1.9055533e-08</c:v>
                </c:pt>
                <c:pt idx="45">
                  <c:v>1.589244e-08</c:v>
                </c:pt>
                <c:pt idx="46">
                  <c:v>1.3264035e-08</c:v>
                </c:pt>
                <c:pt idx="47">
                  <c:v>1.11653e-08</c:v>
                </c:pt>
                <c:pt idx="48">
                  <c:v>9.4433699e-09</c:v>
                </c:pt>
                <c:pt idx="49">
                  <c:v>8.0477366e-09</c:v>
                </c:pt>
                <c:pt idx="50">
                  <c:v>6.9179401e-09</c:v>
                </c:pt>
                <c:pt idx="51">
                  <c:v>5.9848736e-09</c:v>
                </c:pt>
                <c:pt idx="52">
                  <c:v>5.2378294e-09</c:v>
                </c:pt>
                <c:pt idx="53">
                  <c:v>4.6135243e-09</c:v>
                </c:pt>
                <c:pt idx="54">
                  <c:v>4.116006e-09</c:v>
                </c:pt>
                <c:pt idx="55">
                  <c:v>3.7000438e-09</c:v>
                </c:pt>
                <c:pt idx="56">
                  <c:v>3.3561518e-09</c:v>
                </c:pt>
                <c:pt idx="57">
                  <c:v>3.0681718e-09</c:v>
                </c:pt>
                <c:pt idx="58">
                  <c:v>2.8193258e-09</c:v>
                </c:pt>
                <c:pt idx="59">
                  <c:v>2.6125988e-09</c:v>
                </c:pt>
                <c:pt idx="60">
                  <c:v>2.4344871e-09</c:v>
                </c:pt>
                <c:pt idx="61">
                  <c:v>2.2797372e-09</c:v>
                </c:pt>
                <c:pt idx="62">
                  <c:v>2.1487459e-09</c:v>
                </c:pt>
                <c:pt idx="63">
                  <c:v>2.0323447e-09</c:v>
                </c:pt>
                <c:pt idx="64">
                  <c:v>1.9317991e-09</c:v>
                </c:pt>
                <c:pt idx="65">
                  <c:v>1.8419301e-09</c:v>
                </c:pt>
                <c:pt idx="66">
                  <c:v>1.763253e-09</c:v>
                </c:pt>
                <c:pt idx="67">
                  <c:v>1.6896014e-09</c:v>
                </c:pt>
                <c:pt idx="68">
                  <c:v>1.6253003e-09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Sheet1!$A$2:$A$70</c:f>
              <c:numCache>
                <c:formatCode>General</c:formatCode>
                <c:ptCount val="6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</c:numCache>
            </c:numRef>
          </c:cat>
          <c:val>
            <c:numRef>
              <c:f>Sheet1!$F$2:$F$70</c:f>
              <c:numCache>
                <c:formatCode>General</c:formatCode>
                <c:ptCount val="69"/>
                <c:pt idx="0">
                  <c:v>0.99912906</c:v>
                </c:pt>
                <c:pt idx="1">
                  <c:v>0.99820791</c:v>
                </c:pt>
                <c:pt idx="2">
                  <c:v>0.99469318</c:v>
                </c:pt>
                <c:pt idx="3">
                  <c:v>0.97783148</c:v>
                </c:pt>
                <c:pt idx="4">
                  <c:v>0.8919169</c:v>
                </c:pt>
                <c:pt idx="5">
                  <c:v>0.65684956</c:v>
                </c:pt>
                <c:pt idx="6">
                  <c:v>0.3597746</c:v>
                </c:pt>
                <c:pt idx="7">
                  <c:v>0.24247925</c:v>
                </c:pt>
                <c:pt idx="8">
                  <c:v>0.20419407</c:v>
                </c:pt>
                <c:pt idx="9">
                  <c:v>0.15441545</c:v>
                </c:pt>
                <c:pt idx="10">
                  <c:v>0.11305259</c:v>
                </c:pt>
                <c:pt idx="11">
                  <c:v>0.087874417</c:v>
                </c:pt>
                <c:pt idx="12">
                  <c:v>0.076967765</c:v>
                </c:pt>
                <c:pt idx="13">
                  <c:v>0.070953649</c:v>
                </c:pt>
                <c:pt idx="14">
                  <c:v>0.066575375</c:v>
                </c:pt>
                <c:pt idx="15">
                  <c:v>0.061133962</c:v>
                </c:pt>
                <c:pt idx="16">
                  <c:v>0.057470644</c:v>
                </c:pt>
                <c:pt idx="17">
                  <c:v>0.054361493</c:v>
                </c:pt>
                <c:pt idx="18">
                  <c:v>0.05165518</c:v>
                </c:pt>
                <c:pt idx="19">
                  <c:v>0.048359917</c:v>
                </c:pt>
                <c:pt idx="20">
                  <c:v>0.044353031</c:v>
                </c:pt>
                <c:pt idx="21">
                  <c:v>0.039847456</c:v>
                </c:pt>
                <c:pt idx="22">
                  <c:v>0.035195128</c:v>
                </c:pt>
                <c:pt idx="23">
                  <c:v>0.030648765</c:v>
                </c:pt>
                <c:pt idx="24">
                  <c:v>0.026334204</c:v>
                </c:pt>
                <c:pt idx="25">
                  <c:v>0.022311648</c:v>
                </c:pt>
                <c:pt idx="26">
                  <c:v>0.018624408</c:v>
                </c:pt>
                <c:pt idx="27">
                  <c:v>0.015321094</c:v>
                </c:pt>
                <c:pt idx="28">
                  <c:v>0.012422262</c:v>
                </c:pt>
                <c:pt idx="29">
                  <c:v>0.0099623886</c:v>
                </c:pt>
                <c:pt idx="30">
                  <c:v>0.0079116432</c:v>
                </c:pt>
                <c:pt idx="31">
                  <c:v>0.0062534947</c:v>
                </c:pt>
                <c:pt idx="32">
                  <c:v>0.0049259856</c:v>
                </c:pt>
                <c:pt idx="33">
                  <c:v>0.0038931292</c:v>
                </c:pt>
                <c:pt idx="34">
                  <c:v>0.0030797154</c:v>
                </c:pt>
                <c:pt idx="35">
                  <c:v>0.00245774</c:v>
                </c:pt>
                <c:pt idx="36">
                  <c:v>0.0019718673</c:v>
                </c:pt>
                <c:pt idx="37">
                  <c:v>0.0016024799</c:v>
                </c:pt>
                <c:pt idx="38">
                  <c:v>0.0013118116</c:v>
                </c:pt>
                <c:pt idx="39">
                  <c:v>0.0010897649</c:v>
                </c:pt>
                <c:pt idx="40">
                  <c:v>0.00091142041</c:v>
                </c:pt>
                <c:pt idx="41">
                  <c:v>0.00077525857</c:v>
                </c:pt>
                <c:pt idx="42">
                  <c:v>0.00066333772</c:v>
                </c:pt>
                <c:pt idx="43">
                  <c:v>0.00057779735</c:v>
                </c:pt>
                <c:pt idx="44">
                  <c:v>0.00050549133</c:v>
                </c:pt>
                <c:pt idx="45">
                  <c:v>0.00045055329</c:v>
                </c:pt>
                <c:pt idx="46">
                  <c:v>0.00040257463</c:v>
                </c:pt>
                <c:pt idx="47">
                  <c:v>0.00036629787</c:v>
                </c:pt>
                <c:pt idx="48">
                  <c:v>0.00033364675</c:v>
                </c:pt>
                <c:pt idx="49">
                  <c:v>0.00030856651</c:v>
                </c:pt>
                <c:pt idx="50">
                  <c:v>0.00028572358</c:v>
                </c:pt>
                <c:pt idx="51">
                  <c:v>0.00026756005</c:v>
                </c:pt>
                <c:pt idx="52">
                  <c:v>0.00025105288</c:v>
                </c:pt>
                <c:pt idx="53">
                  <c:v>0.00023719111</c:v>
                </c:pt>
                <c:pt idx="54">
                  <c:v>0.00022491018</c:v>
                </c:pt>
                <c:pt idx="55">
                  <c:v>0.00021379884</c:v>
                </c:pt>
                <c:pt idx="56">
                  <c:v>0.00020447532</c:v>
                </c:pt>
                <c:pt idx="57">
                  <c:v>0.00019521804</c:v>
                </c:pt>
                <c:pt idx="58">
                  <c:v>0.00018798445</c:v>
                </c:pt>
                <c:pt idx="59">
                  <c:v>0.00018007601</c:v>
                </c:pt>
                <c:pt idx="60">
                  <c:v>0.00017451675</c:v>
                </c:pt>
                <c:pt idx="61">
                  <c:v>0.0001675374</c:v>
                </c:pt>
                <c:pt idx="62">
                  <c:v>0.00016324162</c:v>
                </c:pt>
                <c:pt idx="63">
                  <c:v>0.00015703846</c:v>
                </c:pt>
                <c:pt idx="64">
                  <c:v>0.0001536341</c:v>
                </c:pt>
                <c:pt idx="65">
                  <c:v>0.00014805218</c:v>
                </c:pt>
                <c:pt idx="66">
                  <c:v>0.00014532368</c:v>
                </c:pt>
                <c:pt idx="67">
                  <c:v>0.00014028778</c:v>
                </c:pt>
                <c:pt idx="68">
                  <c:v>0.000138098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Sheet1!$A$2:$A$70</c:f>
              <c:numCache>
                <c:formatCode>General</c:formatCode>
                <c:ptCount val="6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</c:numCache>
            </c:numRef>
          </c:cat>
          <c:val>
            <c:numRef>
              <c:f>Sheet1!$G$2:$G$70</c:f>
              <c:numCache>
                <c:formatCode>General</c:formatCode>
                <c:ptCount val="69"/>
                <c:pt idx="0">
                  <c:v>0.49981588</c:v>
                </c:pt>
                <c:pt idx="1">
                  <c:v>0.49969601</c:v>
                </c:pt>
                <c:pt idx="2">
                  <c:v>0.49948518</c:v>
                </c:pt>
                <c:pt idx="3">
                  <c:v>0.49910321</c:v>
                </c:pt>
                <c:pt idx="4">
                  <c:v>0.49837789</c:v>
                </c:pt>
                <c:pt idx="5">
                  <c:v>0.49692731</c:v>
                </c:pt>
                <c:pt idx="6">
                  <c:v>0.49387531</c:v>
                </c:pt>
                <c:pt idx="7">
                  <c:v>0.48718711</c:v>
                </c:pt>
                <c:pt idx="8">
                  <c:v>0.47226324</c:v>
                </c:pt>
                <c:pt idx="9">
                  <c:v>0.43982386</c:v>
                </c:pt>
                <c:pt idx="10">
                  <c:v>0.37636261</c:v>
                </c:pt>
                <c:pt idx="11">
                  <c:v>0.27715321</c:v>
                </c:pt>
                <c:pt idx="12">
                  <c:v>0.16734124</c:v>
                </c:pt>
                <c:pt idx="13">
                  <c:v>0.084391887</c:v>
                </c:pt>
                <c:pt idx="14">
                  <c:v>0.038067967</c:v>
                </c:pt>
                <c:pt idx="15">
                  <c:v>0.01660683</c:v>
                </c:pt>
                <c:pt idx="16">
                  <c:v>0.0073117451</c:v>
                </c:pt>
                <c:pt idx="17">
                  <c:v>0.0033494265</c:v>
                </c:pt>
                <c:pt idx="18">
                  <c:v>0.0016391663</c:v>
                </c:pt>
                <c:pt idx="19">
                  <c:v>0.0008763367</c:v>
                </c:pt>
                <c:pt idx="20">
                  <c:v>0.00051741898</c:v>
                </c:pt>
                <c:pt idx="21">
                  <c:v>0.00033696081</c:v>
                </c:pt>
                <c:pt idx="22">
                  <c:v>0.00023883316</c:v>
                </c:pt>
                <c:pt idx="23">
                  <c:v>0.00018104349</c:v>
                </c:pt>
                <c:pt idx="24">
                  <c:v>0.00014370961</c:v>
                </c:pt>
                <c:pt idx="25">
                  <c:v>0.00011797591</c:v>
                </c:pt>
                <c:pt idx="26">
                  <c:v>9.9427515e-05</c:v>
                </c:pt>
                <c:pt idx="27">
                  <c:v>8.5515925e-05</c:v>
                </c:pt>
                <c:pt idx="28">
                  <c:v>7.4739695e-05</c:v>
                </c:pt>
                <c:pt idx="29">
                  <c:v>6.617647e-05</c:v>
                </c:pt>
                <c:pt idx="30">
                  <c:v>5.9219073e-05</c:v>
                </c:pt>
                <c:pt idx="31">
                  <c:v>5.3450726e-05</c:v>
                </c:pt>
                <c:pt idx="32">
                  <c:v>4.8587398e-05</c:v>
                </c:pt>
                <c:pt idx="33">
                  <c:v>4.4431973e-05</c:v>
                </c:pt>
                <c:pt idx="34">
                  <c:v>4.0839432e-05</c:v>
                </c:pt>
                <c:pt idx="35">
                  <c:v>3.7705454e-05</c:v>
                </c:pt>
                <c:pt idx="36">
                  <c:v>3.496105e-05</c:v>
                </c:pt>
                <c:pt idx="37">
                  <c:v>3.2546349e-05</c:v>
                </c:pt>
                <c:pt idx="38">
                  <c:v>3.0396947e-05</c:v>
                </c:pt>
                <c:pt idx="39">
                  <c:v>2.8475228e-05</c:v>
                </c:pt>
                <c:pt idx="40">
                  <c:v>2.6748019e-05</c:v>
                </c:pt>
                <c:pt idx="41">
                  <c:v>2.5191779e-05</c:v>
                </c:pt>
                <c:pt idx="42">
                  <c:v>2.3782751e-05</c:v>
                </c:pt>
                <c:pt idx="43">
                  <c:v>2.2507228e-05</c:v>
                </c:pt>
                <c:pt idx="44">
                  <c:v>2.1342517e-05</c:v>
                </c:pt>
                <c:pt idx="45">
                  <c:v>2.0278497e-05</c:v>
                </c:pt>
                <c:pt idx="46">
                  <c:v>1.9300309e-05</c:v>
                </c:pt>
                <c:pt idx="47">
                  <c:v>1.8400625e-05</c:v>
                </c:pt>
                <c:pt idx="48">
                  <c:v>1.7570302e-05</c:v>
                </c:pt>
                <c:pt idx="49">
                  <c:v>1.6807544e-05</c:v>
                </c:pt>
                <c:pt idx="50">
                  <c:v>1.6099544e-05</c:v>
                </c:pt>
                <c:pt idx="51">
                  <c:v>1.5441895e-05</c:v>
                </c:pt>
                <c:pt idx="52">
                  <c:v>1.4829451e-05</c:v>
                </c:pt>
                <c:pt idx="53">
                  <c:v>1.425804e-05</c:v>
                </c:pt>
                <c:pt idx="54">
                  <c:v>1.3723426e-05</c:v>
                </c:pt>
                <c:pt idx="55">
                  <c:v>1.3223281e-05</c:v>
                </c:pt>
                <c:pt idx="56">
                  <c:v>1.2754184e-05</c:v>
                </c:pt>
                <c:pt idx="57">
                  <c:v>1.2317981e-05</c:v>
                </c:pt>
                <c:pt idx="58">
                  <c:v>1.1916183e-05</c:v>
                </c:pt>
                <c:pt idx="59">
                  <c:v>1.1532101e-05</c:v>
                </c:pt>
                <c:pt idx="60">
                  <c:v>1.1170322e-05</c:v>
                </c:pt>
                <c:pt idx="61">
                  <c:v>1.0824688e-05</c:v>
                </c:pt>
                <c:pt idx="62">
                  <c:v>1.0499516e-05</c:v>
                </c:pt>
                <c:pt idx="63">
                  <c:v>1.0188942e-05</c:v>
                </c:pt>
                <c:pt idx="64">
                  <c:v>9.8967599e-06</c:v>
                </c:pt>
                <c:pt idx="65">
                  <c:v>9.6165997e-06</c:v>
                </c:pt>
                <c:pt idx="66">
                  <c:v>9.3526825e-06</c:v>
                </c:pt>
                <c:pt idx="67">
                  <c:v>9.0992282e-06</c:v>
                </c:pt>
                <c:pt idx="68">
                  <c:v>8.8605297e-06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Sheet1!$A$2:$A$70</c:f>
              <c:numCache>
                <c:formatCode>General</c:formatCode>
                <c:ptCount val="6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</c:numCache>
            </c:numRef>
          </c:cat>
          <c:val>
            <c:numRef>
              <c:f>Sheet1!$B$2:$B$70</c:f>
              <c:numCache>
                <c:formatCode>General</c:formatCode>
                <c:ptCount val="69"/>
                <c:pt idx="0">
                  <c:v>4916.685</c:v>
                </c:pt>
                <c:pt idx="1">
                  <c:v>6216.3626</c:v>
                </c:pt>
                <c:pt idx="2">
                  <c:v>6409.3401</c:v>
                </c:pt>
                <c:pt idx="3">
                  <c:v>6079.4415</c:v>
                </c:pt>
                <c:pt idx="4">
                  <c:v>5569.0462</c:v>
                </c:pt>
                <c:pt idx="5">
                  <c:v>5114.8699</c:v>
                </c:pt>
                <c:pt idx="6">
                  <c:v>4747.252</c:v>
                </c:pt>
                <c:pt idx="7">
                  <c:v>4509.0322</c:v>
                </c:pt>
                <c:pt idx="8">
                  <c:v>4355.3837</c:v>
                </c:pt>
                <c:pt idx="9">
                  <c:v>4280.1222</c:v>
                </c:pt>
                <c:pt idx="10">
                  <c:v>4248.8685</c:v>
                </c:pt>
                <c:pt idx="11">
                  <c:v>4244.8745</c:v>
                </c:pt>
                <c:pt idx="12">
                  <c:v>4257.13</c:v>
                </c:pt>
                <c:pt idx="13">
                  <c:v>4280.4589</c:v>
                </c:pt>
                <c:pt idx="14">
                  <c:v>4307.0446</c:v>
                </c:pt>
                <c:pt idx="15">
                  <c:v>4331.3165</c:v>
                </c:pt>
                <c:pt idx="16">
                  <c:v>4350.6898</c:v>
                </c:pt>
                <c:pt idx="17">
                  <c:v>4364.6152</c:v>
                </c:pt>
                <c:pt idx="18">
                  <c:v>4372.5335</c:v>
                </c:pt>
                <c:pt idx="19">
                  <c:v>4376.9656</c:v>
                </c:pt>
                <c:pt idx="20">
                  <c:v>4379.4346</c:v>
                </c:pt>
                <c:pt idx="21">
                  <c:v>4380.8055</c:v>
                </c:pt>
                <c:pt idx="22">
                  <c:v>4381.4863</c:v>
                </c:pt>
                <c:pt idx="23">
                  <c:v>4381.7728</c:v>
                </c:pt>
                <c:pt idx="24">
                  <c:v>4381.8442</c:v>
                </c:pt>
                <c:pt idx="25">
                  <c:v>4381.8095</c:v>
                </c:pt>
                <c:pt idx="26">
                  <c:v>4381.7294</c:v>
                </c:pt>
                <c:pt idx="27">
                  <c:v>4381.6398</c:v>
                </c:pt>
                <c:pt idx="28">
                  <c:v>4381.556</c:v>
                </c:pt>
                <c:pt idx="29">
                  <c:v>4381.4868</c:v>
                </c:pt>
                <c:pt idx="30">
                  <c:v>4381.4361</c:v>
                </c:pt>
                <c:pt idx="31">
                  <c:v>4381.4274</c:v>
                </c:pt>
                <c:pt idx="32">
                  <c:v>4381.3953</c:v>
                </c:pt>
                <c:pt idx="33">
                  <c:v>4381.3751</c:v>
                </c:pt>
                <c:pt idx="34">
                  <c:v>4381.3733</c:v>
                </c:pt>
                <c:pt idx="35">
                  <c:v>4381.3869</c:v>
                </c:pt>
                <c:pt idx="36">
                  <c:v>4381.4102</c:v>
                </c:pt>
                <c:pt idx="37">
                  <c:v>4381.4375</c:v>
                </c:pt>
                <c:pt idx="38">
                  <c:v>4381.4642</c:v>
                </c:pt>
                <c:pt idx="39">
                  <c:v>4381.4877</c:v>
                </c:pt>
                <c:pt idx="40">
                  <c:v>4381.5066</c:v>
                </c:pt>
                <c:pt idx="41">
                  <c:v>4381.5212</c:v>
                </c:pt>
                <c:pt idx="42">
                  <c:v>4381.5321</c:v>
                </c:pt>
                <c:pt idx="43">
                  <c:v>4381.5405</c:v>
                </c:pt>
                <c:pt idx="44">
                  <c:v>4381.5473</c:v>
                </c:pt>
                <c:pt idx="45">
                  <c:v>4381.5535</c:v>
                </c:pt>
                <c:pt idx="46">
                  <c:v>4381.5597</c:v>
                </c:pt>
                <c:pt idx="47">
                  <c:v>4381.5661</c:v>
                </c:pt>
                <c:pt idx="48">
                  <c:v>4381.5729</c:v>
                </c:pt>
                <c:pt idx="49">
                  <c:v>4381.5801</c:v>
                </c:pt>
                <c:pt idx="50">
                  <c:v>4381.5875</c:v>
                </c:pt>
                <c:pt idx="51">
                  <c:v>4381.5951</c:v>
                </c:pt>
                <c:pt idx="52">
                  <c:v>4381.6027</c:v>
                </c:pt>
                <c:pt idx="53">
                  <c:v>4381.6101</c:v>
                </c:pt>
                <c:pt idx="54">
                  <c:v>4381.6174</c:v>
                </c:pt>
                <c:pt idx="55">
                  <c:v>4381.6246</c:v>
                </c:pt>
                <c:pt idx="56">
                  <c:v>4381.63</c:v>
                </c:pt>
                <c:pt idx="57">
                  <c:v>4381.6355</c:v>
                </c:pt>
                <c:pt idx="58">
                  <c:v>4381.6407</c:v>
                </c:pt>
                <c:pt idx="59">
                  <c:v>4381.6456</c:v>
                </c:pt>
                <c:pt idx="60">
                  <c:v>4381.6503</c:v>
                </c:pt>
                <c:pt idx="61">
                  <c:v>4381.6547</c:v>
                </c:pt>
                <c:pt idx="62">
                  <c:v>4381.6587</c:v>
                </c:pt>
                <c:pt idx="63">
                  <c:v>4381.6625</c:v>
                </c:pt>
                <c:pt idx="64">
                  <c:v>4381.6661</c:v>
                </c:pt>
                <c:pt idx="65">
                  <c:v>4381.6694</c:v>
                </c:pt>
                <c:pt idx="66">
                  <c:v>4381.6725</c:v>
                </c:pt>
                <c:pt idx="67">
                  <c:v>4381.6754</c:v>
                </c:pt>
                <c:pt idx="68">
                  <c:v>4381.6782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Sheet1!$A$2:$A$70</c:f>
              <c:numCache>
                <c:formatCode>General</c:formatCode>
                <c:ptCount val="6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</c:numCache>
            </c:numRef>
          </c:cat>
          <c:val>
            <c:numRef>
              <c:f>Sheet1!$B$2:$B$70</c:f>
              <c:numCache>
                <c:formatCode>General</c:formatCode>
                <c:ptCount val="69"/>
                <c:pt idx="0">
                  <c:v>11790.038</c:v>
                </c:pt>
                <c:pt idx="1">
                  <c:v>22317.563</c:v>
                </c:pt>
                <c:pt idx="2">
                  <c:v>30688.439</c:v>
                </c:pt>
                <c:pt idx="3">
                  <c:v>36901.976</c:v>
                </c:pt>
                <c:pt idx="4">
                  <c:v>41346.174</c:v>
                </c:pt>
                <c:pt idx="5">
                  <c:v>44524.556</c:v>
                </c:pt>
                <c:pt idx="6">
                  <c:v>46786.263</c:v>
                </c:pt>
                <c:pt idx="7">
                  <c:v>48398.986</c:v>
                </c:pt>
                <c:pt idx="8">
                  <c:v>49548.858</c:v>
                </c:pt>
                <c:pt idx="9">
                  <c:v>50371.24</c:v>
                </c:pt>
                <c:pt idx="10">
                  <c:v>50954.034</c:v>
                </c:pt>
                <c:pt idx="11">
                  <c:v>51292.193</c:v>
                </c:pt>
                <c:pt idx="12">
                  <c:v>51541.115</c:v>
                </c:pt>
                <c:pt idx="13">
                  <c:v>51730.171</c:v>
                </c:pt>
                <c:pt idx="14">
                  <c:v>51867.091</c:v>
                </c:pt>
                <c:pt idx="15">
                  <c:v>51965.923</c:v>
                </c:pt>
                <c:pt idx="16">
                  <c:v>52034.211</c:v>
                </c:pt>
                <c:pt idx="17">
                  <c:v>52080.202</c:v>
                </c:pt>
                <c:pt idx="18">
                  <c:v>52113.894</c:v>
                </c:pt>
                <c:pt idx="19">
                  <c:v>52132.375</c:v>
                </c:pt>
                <c:pt idx="20">
                  <c:v>52141.683</c:v>
                </c:pt>
                <c:pt idx="21">
                  <c:v>52146.764</c:v>
                </c:pt>
                <c:pt idx="22">
                  <c:v>52149.716</c:v>
                </c:pt>
                <c:pt idx="23">
                  <c:v>52152.113</c:v>
                </c:pt>
                <c:pt idx="24">
                  <c:v>52154.475</c:v>
                </c:pt>
                <c:pt idx="25">
                  <c:v>52157.031</c:v>
                </c:pt>
                <c:pt idx="26">
                  <c:v>52159.718</c:v>
                </c:pt>
                <c:pt idx="27">
                  <c:v>52162.399</c:v>
                </c:pt>
                <c:pt idx="28">
                  <c:v>52164.958</c:v>
                </c:pt>
                <c:pt idx="29">
                  <c:v>52167.297</c:v>
                </c:pt>
                <c:pt idx="30">
                  <c:v>52169.353</c:v>
                </c:pt>
                <c:pt idx="31">
                  <c:v>52170.979</c:v>
                </c:pt>
                <c:pt idx="32">
                  <c:v>52172.381</c:v>
                </c:pt>
                <c:pt idx="33">
                  <c:v>52173.589</c:v>
                </c:pt>
                <c:pt idx="34">
                  <c:v>52174.565</c:v>
                </c:pt>
                <c:pt idx="35">
                  <c:v>52175.334</c:v>
                </c:pt>
                <c:pt idx="36">
                  <c:v>52175.929</c:v>
                </c:pt>
                <c:pt idx="37">
                  <c:v>52176.385</c:v>
                </c:pt>
                <c:pt idx="38">
                  <c:v>52176.735</c:v>
                </c:pt>
                <c:pt idx="39">
                  <c:v>52177.007</c:v>
                </c:pt>
                <c:pt idx="40">
                  <c:v>52177.222</c:v>
                </c:pt>
                <c:pt idx="41">
                  <c:v>52177.397</c:v>
                </c:pt>
                <c:pt idx="42">
                  <c:v>52177.545</c:v>
                </c:pt>
                <c:pt idx="43">
                  <c:v>52177.673</c:v>
                </c:pt>
                <c:pt idx="44">
                  <c:v>52177.786</c:v>
                </c:pt>
                <c:pt idx="45">
                  <c:v>52177.888</c:v>
                </c:pt>
                <c:pt idx="46">
                  <c:v>52177.981</c:v>
                </c:pt>
                <c:pt idx="47">
                  <c:v>52178.066</c:v>
                </c:pt>
                <c:pt idx="48">
                  <c:v>52178.144</c:v>
                </c:pt>
                <c:pt idx="49">
                  <c:v>52178.216</c:v>
                </c:pt>
                <c:pt idx="50">
                  <c:v>52178.282</c:v>
                </c:pt>
                <c:pt idx="51">
                  <c:v>52178.342</c:v>
                </c:pt>
                <c:pt idx="52">
                  <c:v>52178.399</c:v>
                </c:pt>
                <c:pt idx="53">
                  <c:v>52178.451</c:v>
                </c:pt>
                <c:pt idx="54">
                  <c:v>52178.499</c:v>
                </c:pt>
                <c:pt idx="55">
                  <c:v>52178.545</c:v>
                </c:pt>
                <c:pt idx="56">
                  <c:v>52178.59</c:v>
                </c:pt>
                <c:pt idx="57">
                  <c:v>52178.633</c:v>
                </c:pt>
                <c:pt idx="58">
                  <c:v>52178.674</c:v>
                </c:pt>
                <c:pt idx="59">
                  <c:v>52178.713</c:v>
                </c:pt>
                <c:pt idx="60">
                  <c:v>52178.749</c:v>
                </c:pt>
                <c:pt idx="61">
                  <c:v>52178.784</c:v>
                </c:pt>
                <c:pt idx="62">
                  <c:v>52178.817</c:v>
                </c:pt>
                <c:pt idx="63">
                  <c:v>52178.848</c:v>
                </c:pt>
                <c:pt idx="64">
                  <c:v>52178.878</c:v>
                </c:pt>
                <c:pt idx="65">
                  <c:v>52178.907</c:v>
                </c:pt>
                <c:pt idx="66">
                  <c:v>52178.933</c:v>
                </c:pt>
                <c:pt idx="67">
                  <c:v>52178.959</c:v>
                </c:pt>
                <c:pt idx="68">
                  <c:v>52178.983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3" Type="http://schemas.openxmlformats.org/officeDocument/2006/relationships/slide" Target="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CRUISE-STATIC WINGLET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268.821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18.726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13.606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7.504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2.56204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2.99305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62.5708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0.0009712454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1.587159e-08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1.041938e-09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1.6253e-09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0.000138098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8.86053e-06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69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52178.98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4381.678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Nexus:query=A|i_type|eq|table;A|i_name|eq|Header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GADDALA CHETAN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1/21/2025 06:33 PM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pPr/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pPr/>
            <a:r>
              <a:rPr>
                <a:hlinkClick r:id="rId16" action="ppaction://hlinksldjump"/>
              </a:rPr>
              <a:t>Run Information</a:t>
            </a:r>
          </a:p>
          <a:p>
            <a:pPr/>
            <a:r>
              <a:rPr>
                <a:hlinkClick r:id="rId17" action="ppaction://hlinksldjump"/>
              </a:rPr>
              <a:t>Solution Status</a:t>
            </a:r>
          </a:p>
          <a:p>
            <a:pPr/>
            <a:r>
              <a:rPr>
                <a:hlinkClick r:id="rId18" action="ppaction://hlinksldjump"/>
              </a:rPr>
              <a:t>Report Definitions</a:t>
            </a:r>
          </a:p>
          <a:p>
            <a:pPr/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exus:query=A|i_type|eq|table;A|i_name|eq|System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Fluent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3d, double precision, pressure-based, SST k-omega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24.1.0-10184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Source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5b3f9fb3c8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Nov 22 2023 10:32:41 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12th Gen Intel(R) Core(TM) i5-12450H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SizeTabl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Nodes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31061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162776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Quality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 Orthogonal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 Aspect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Poly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0.11527626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103.89967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Nexus:query=A|i_type|eq|image;A|i_name|eq|MeshOrthogonalHistogram;" descr="23317647-d7f8-11ef-b52e-8492c816da62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Geometry and Mesh</a:t>
            </a:r>
            <a:r>
              <a:t> / </a:t>
            </a:r>
            <a:r>
              <a:t>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