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8"/>
  </p:notesMasterIdLst>
  <p:handoutMasterIdLst>
    <p:handoutMasterId r:id="rId49"/>
  </p:handoutMasterIdLst>
  <p:sldIdLst>
    <p:sldId id="341" r:id="rId2"/>
    <p:sldId id="336" r:id="rId3"/>
    <p:sldId id="315" r:id="rId4"/>
    <p:sldId id="316" r:id="rId5"/>
    <p:sldId id="340" r:id="rId6"/>
    <p:sldId id="317" r:id="rId7"/>
    <p:sldId id="268" r:id="rId8"/>
    <p:sldId id="269" r:id="rId9"/>
    <p:sldId id="342" r:id="rId10"/>
    <p:sldId id="343" r:id="rId11"/>
    <p:sldId id="270" r:id="rId12"/>
    <p:sldId id="308" r:id="rId13"/>
    <p:sldId id="309" r:id="rId14"/>
    <p:sldId id="310" r:id="rId15"/>
    <p:sldId id="346" r:id="rId20"/>
    <p:sldId id="347" r:id="rId26"/>
    <p:sldId id="274" r:id="rId16"/>
    <p:sldId id="311" r:id="rId17"/>
    <p:sldId id="348" r:id="rId27"/>
    <p:sldId id="349" r:id="rId28"/>
    <p:sldId id="276" r:id="rId18"/>
    <p:sldId id="278" r:id="rId19"/>
    <p:sldId id="313" r:id="rId21"/>
    <p:sldId id="344" r:id="rId22"/>
    <p:sldId id="281" r:id="rId23"/>
    <p:sldId id="345" r:id="rId24"/>
    <p:sldId id="322" r:id="rId25"/>
    <p:sldId id="350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55" autoAdjust="0"/>
    <p:restoredTop sz="86389" autoAdjust="0"/>
  </p:normalViewPr>
  <p:slideViewPr>
    <p:cSldViewPr snapToGrid="0" snapToObjects="1">
      <p:cViewPr varScale="1">
        <p:scale>
          <a:sx n="80" d="100"/>
          <a:sy n="80" d="100"/>
        </p:scale>
        <p:origin x="102" y="4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3162" y="96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1" Type="http://schemas.openxmlformats.org/officeDocument/2006/relationships/slide" Target="slides/slide19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2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0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1.xml"/><Relationship Id="rId49" Type="http://schemas.openxmlformats.org/officeDocument/2006/relationships/handoutMaster" Target="handoutMasters/handoutMaster1.xml"/><Relationship Id="rId20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Residuals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continuity</c:v>
                </c:pt>
              </c:strCache>
            </c:strRef>
          </c:tx>
          <c:cat>
            <c:numRef>
              <c:f>Sheet1!$A$2:$A$60</c:f>
              <c:numCache>
                <c:formatCode>General</c:formatCode>
                <c:ptCount val="59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</c:numCache>
            </c:numRef>
          </c:cat>
          <c:val>
            <c:numRef>
              <c:f>Sheet1!$B$2:$B$60</c:f>
              <c:numCache>
                <c:formatCode>General</c:formatCode>
                <c:ptCount val="59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0.93846292</c:v>
                </c:pt>
                <c:pt idx="5">
                  <c:v>0.84895467</c:v>
                </c:pt>
                <c:pt idx="6">
                  <c:v>0.74799437</c:v>
                </c:pt>
                <c:pt idx="7">
                  <c:v>0.64799098</c:v>
                </c:pt>
                <c:pt idx="8">
                  <c:v>0.55244241</c:v>
                </c:pt>
                <c:pt idx="9">
                  <c:v>0.46595402</c:v>
                </c:pt>
                <c:pt idx="10">
                  <c:v>0.38821071</c:v>
                </c:pt>
                <c:pt idx="11">
                  <c:v>0.32009522</c:v>
                </c:pt>
                <c:pt idx="12">
                  <c:v>0.26293194</c:v>
                </c:pt>
                <c:pt idx="13">
                  <c:v>0.2131532</c:v>
                </c:pt>
                <c:pt idx="14">
                  <c:v>0.17144091</c:v>
                </c:pt>
                <c:pt idx="15">
                  <c:v>0.13779225</c:v>
                </c:pt>
                <c:pt idx="16">
                  <c:v>0.11158678</c:v>
                </c:pt>
                <c:pt idx="17">
                  <c:v>0.092120528</c:v>
                </c:pt>
                <c:pt idx="18">
                  <c:v>0.078449999</c:v>
                </c:pt>
                <c:pt idx="19">
                  <c:v>0.071093825</c:v>
                </c:pt>
                <c:pt idx="20">
                  <c:v>0.070023862</c:v>
                </c:pt>
                <c:pt idx="21">
                  <c:v>0.074379936</c:v>
                </c:pt>
                <c:pt idx="22">
                  <c:v>0.083085034</c:v>
                </c:pt>
                <c:pt idx="23">
                  <c:v>0.093654262</c:v>
                </c:pt>
                <c:pt idx="24">
                  <c:v>0.10380064</c:v>
                </c:pt>
                <c:pt idx="25">
                  <c:v>0.11204441</c:v>
                </c:pt>
                <c:pt idx="26">
                  <c:v>0.11752992</c:v>
                </c:pt>
                <c:pt idx="27">
                  <c:v>0.11982695</c:v>
                </c:pt>
                <c:pt idx="28">
                  <c:v>0.11896162</c:v>
                </c:pt>
                <c:pt idx="29">
                  <c:v>0.11541016</c:v>
                </c:pt>
                <c:pt idx="30">
                  <c:v>0.10948521</c:v>
                </c:pt>
                <c:pt idx="31">
                  <c:v>0.10169339</c:v>
                </c:pt>
                <c:pt idx="32">
                  <c:v>0.09285983</c:v>
                </c:pt>
                <c:pt idx="33">
                  <c:v>0.083278106</c:v>
                </c:pt>
                <c:pt idx="34">
                  <c:v>0.073530282</c:v>
                </c:pt>
                <c:pt idx="35">
                  <c:v>0.063965422</c:v>
                </c:pt>
                <c:pt idx="36">
                  <c:v>0.05487864</c:v>
                </c:pt>
                <c:pt idx="37">
                  <c:v>0.046463367</c:v>
                </c:pt>
                <c:pt idx="38">
                  <c:v>0.038912437</c:v>
                </c:pt>
                <c:pt idx="39">
                  <c:v>0.032332385</c:v>
                </c:pt>
                <c:pt idx="40">
                  <c:v>0.026683655</c:v>
                </c:pt>
                <c:pt idx="41">
                  <c:v>0.02189238</c:v>
                </c:pt>
                <c:pt idx="42">
                  <c:v>0.017883315</c:v>
                </c:pt>
                <c:pt idx="43">
                  <c:v>0.01454831</c:v>
                </c:pt>
                <c:pt idx="44">
                  <c:v>0.011803731</c:v>
                </c:pt>
                <c:pt idx="45">
                  <c:v>0.0095446129</c:v>
                </c:pt>
                <c:pt idx="46">
                  <c:v>0.0077197517</c:v>
                </c:pt>
                <c:pt idx="47">
                  <c:v>0.0062433637</c:v>
                </c:pt>
                <c:pt idx="48">
                  <c:v>0.0050645036</c:v>
                </c:pt>
                <c:pt idx="49">
                  <c:v>0.0041160929</c:v>
                </c:pt>
                <c:pt idx="50">
                  <c:v>0.0033629249</c:v>
                </c:pt>
                <c:pt idx="51">
                  <c:v>0.0027634063</c:v>
                </c:pt>
                <c:pt idx="52">
                  <c:v>0.0022929167</c:v>
                </c:pt>
                <c:pt idx="53">
                  <c:v>0.0019190368</c:v>
                </c:pt>
                <c:pt idx="54">
                  <c:v>0.0016238643</c:v>
                </c:pt>
                <c:pt idx="55">
                  <c:v>0.0013879582</c:v>
                </c:pt>
                <c:pt idx="56">
                  <c:v>0.0012011614</c:v>
                </c:pt>
                <c:pt idx="57">
                  <c:v>0.0010506814</c:v>
                </c:pt>
                <c:pt idx="58">
                  <c:v>0.00093011124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x-velocity</c:v>
                </c:pt>
              </c:strCache>
            </c:strRef>
          </c:tx>
          <c:cat>
            <c:numRef>
              <c:f>Sheet1!$A$2:$A$60</c:f>
              <c:numCache>
                <c:formatCode>General</c:formatCode>
                <c:ptCount val="59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</c:numCache>
            </c:numRef>
          </c:cat>
          <c:val>
            <c:numRef>
              <c:f>Sheet1!$C$2:$C$60</c:f>
              <c:numCache>
                <c:formatCode>General</c:formatCode>
                <c:ptCount val="59"/>
                <c:pt idx="0">
                  <c:v>1.8049905e-05</c:v>
                </c:pt>
                <c:pt idx="1">
                  <c:v>1.640718e-05</c:v>
                </c:pt>
                <c:pt idx="2">
                  <c:v>1.5295538e-05</c:v>
                </c:pt>
                <c:pt idx="3">
                  <c:v>1.3867915e-05</c:v>
                </c:pt>
                <c:pt idx="4">
                  <c:v>1.2242574e-05</c:v>
                </c:pt>
                <c:pt idx="5">
                  <c:v>1.0566013e-05</c:v>
                </c:pt>
                <c:pt idx="6">
                  <c:v>8.9289402e-06</c:v>
                </c:pt>
                <c:pt idx="7">
                  <c:v>7.4049162e-06</c:v>
                </c:pt>
                <c:pt idx="8">
                  <c:v>6.0639121e-06</c:v>
                </c:pt>
                <c:pt idx="9">
                  <c:v>4.9260795e-06</c:v>
                </c:pt>
                <c:pt idx="10">
                  <c:v>3.9762549e-06</c:v>
                </c:pt>
                <c:pt idx="11">
                  <c:v>3.1963773e-06</c:v>
                </c:pt>
                <c:pt idx="12">
                  <c:v>2.5715248e-06</c:v>
                </c:pt>
                <c:pt idx="13">
                  <c:v>2.0805869e-06</c:v>
                </c:pt>
                <c:pt idx="14">
                  <c:v>1.7108825e-06</c:v>
                </c:pt>
                <c:pt idx="15">
                  <c:v>1.4408563e-06</c:v>
                </c:pt>
                <c:pt idx="16">
                  <c:v>1.2550287e-06</c:v>
                </c:pt>
                <c:pt idx="17">
                  <c:v>1.1548989e-06</c:v>
                </c:pt>
                <c:pt idx="18">
                  <c:v>1.1527384e-06</c:v>
                </c:pt>
                <c:pt idx="19">
                  <c:v>1.2432853e-06</c:v>
                </c:pt>
                <c:pt idx="20">
                  <c:v>1.4218142e-06</c:v>
                </c:pt>
                <c:pt idx="21">
                  <c:v>1.6602577e-06</c:v>
                </c:pt>
                <c:pt idx="22">
                  <c:v>1.9055333e-06</c:v>
                </c:pt>
                <c:pt idx="23">
                  <c:v>2.1169651e-06</c:v>
                </c:pt>
                <c:pt idx="24">
                  <c:v>2.2712105e-06</c:v>
                </c:pt>
                <c:pt idx="25">
                  <c:v>2.3543191e-06</c:v>
                </c:pt>
                <c:pt idx="26">
                  <c:v>2.3659677e-06</c:v>
                </c:pt>
                <c:pt idx="27">
                  <c:v>2.3105027e-06</c:v>
                </c:pt>
                <c:pt idx="28">
                  <c:v>2.1976045e-06</c:v>
                </c:pt>
                <c:pt idx="29">
                  <c:v>2.0405157e-06</c:v>
                </c:pt>
                <c:pt idx="30">
                  <c:v>1.85436e-06</c:v>
                </c:pt>
                <c:pt idx="31">
                  <c:v>1.644977e-06</c:v>
                </c:pt>
                <c:pt idx="32">
                  <c:v>1.4412676e-06</c:v>
                </c:pt>
                <c:pt idx="33">
                  <c:v>1.2471502e-06</c:v>
                </c:pt>
                <c:pt idx="34">
                  <c:v>1.066416e-06</c:v>
                </c:pt>
                <c:pt idx="35">
                  <c:v>9.0195024e-07</c:v>
                </c:pt>
                <c:pt idx="36">
                  <c:v>7.5522557e-07</c:v>
                </c:pt>
                <c:pt idx="37">
                  <c:v>6.2654621e-07</c:v>
                </c:pt>
                <c:pt idx="38">
                  <c:v>5.1562516e-07</c:v>
                </c:pt>
                <c:pt idx="39">
                  <c:v>4.2134989e-07</c:v>
                </c:pt>
                <c:pt idx="40">
                  <c:v>3.4232089e-07</c:v>
                </c:pt>
                <c:pt idx="41">
                  <c:v>2.7690279e-07</c:v>
                </c:pt>
                <c:pt idx="42">
                  <c:v>2.2324612e-07</c:v>
                </c:pt>
                <c:pt idx="43">
                  <c:v>1.7961393e-07</c:v>
                </c:pt>
                <c:pt idx="44">
                  <c:v>1.4452416e-07</c:v>
                </c:pt>
                <c:pt idx="45">
                  <c:v>1.1646059e-07</c:v>
                </c:pt>
                <c:pt idx="46">
                  <c:v>9.4142065e-08</c:v>
                </c:pt>
                <c:pt idx="47">
                  <c:v>7.6444005e-08</c:v>
                </c:pt>
                <c:pt idx="48">
                  <c:v>6.2482475e-08</c:v>
                </c:pt>
                <c:pt idx="49">
                  <c:v>5.1476845e-08</c:v>
                </c:pt>
                <c:pt idx="50">
                  <c:v>4.2818917e-08</c:v>
                </c:pt>
                <c:pt idx="51">
                  <c:v>3.5966618e-08</c:v>
                </c:pt>
                <c:pt idx="52">
                  <c:v>3.0576898e-08</c:v>
                </c:pt>
                <c:pt idx="53">
                  <c:v>2.6286046e-08</c:v>
                </c:pt>
                <c:pt idx="54">
                  <c:v>2.2888772e-08</c:v>
                </c:pt>
                <c:pt idx="55">
                  <c:v>2.0142403e-08</c:v>
                </c:pt>
                <c:pt idx="56">
                  <c:v>1.7948476e-08</c:v>
                </c:pt>
                <c:pt idx="57">
                  <c:v>1.6132197e-08</c:v>
                </c:pt>
                <c:pt idx="58">
                  <c:v>1.4658348e-08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y-velocity</c:v>
                </c:pt>
              </c:strCache>
            </c:strRef>
          </c:tx>
          <c:cat>
            <c:numRef>
              <c:f>Sheet1!$A$2:$A$60</c:f>
              <c:numCache>
                <c:formatCode>General</c:formatCode>
                <c:ptCount val="59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</c:numCache>
            </c:numRef>
          </c:cat>
          <c:val>
            <c:numRef>
              <c:f>Sheet1!$D$2:$D$60</c:f>
              <c:numCache>
                <c:formatCode>General</c:formatCode>
                <c:ptCount val="59"/>
                <c:pt idx="0">
                  <c:v>3.2416283e-06</c:v>
                </c:pt>
                <c:pt idx="1">
                  <c:v>2.3831126e-06</c:v>
                </c:pt>
                <c:pt idx="2">
                  <c:v>1.9172017e-06</c:v>
                </c:pt>
                <c:pt idx="3">
                  <c:v>1.7347792e-06</c:v>
                </c:pt>
                <c:pt idx="4">
                  <c:v>1.6584585e-06</c:v>
                </c:pt>
                <c:pt idx="5">
                  <c:v>1.5740476e-06</c:v>
                </c:pt>
                <c:pt idx="6">
                  <c:v>1.4577074e-06</c:v>
                </c:pt>
                <c:pt idx="7">
                  <c:v>1.3138206e-06</c:v>
                </c:pt>
                <c:pt idx="8">
                  <c:v>1.1565326e-06</c:v>
                </c:pt>
                <c:pt idx="9">
                  <c:v>1.0002816e-06</c:v>
                </c:pt>
                <c:pt idx="10">
                  <c:v>8.5146423e-07</c:v>
                </c:pt>
                <c:pt idx="11">
                  <c:v>7.1327941e-07</c:v>
                </c:pt>
                <c:pt idx="12">
                  <c:v>5.885346e-07</c:v>
                </c:pt>
                <c:pt idx="13">
                  <c:v>4.8153435e-07</c:v>
                </c:pt>
                <c:pt idx="14">
                  <c:v>3.9076197e-07</c:v>
                </c:pt>
                <c:pt idx="15">
                  <c:v>3.1576358e-07</c:v>
                </c:pt>
                <c:pt idx="16">
                  <c:v>2.5536775e-07</c:v>
                </c:pt>
                <c:pt idx="17">
                  <c:v>2.0905596e-07</c:v>
                </c:pt>
                <c:pt idx="18">
                  <c:v>1.7411846e-07</c:v>
                </c:pt>
                <c:pt idx="19">
                  <c:v>1.5017789e-07</c:v>
                </c:pt>
                <c:pt idx="20">
                  <c:v>1.3672509e-07</c:v>
                </c:pt>
                <c:pt idx="21">
                  <c:v>1.3121299e-07</c:v>
                </c:pt>
                <c:pt idx="22">
                  <c:v>1.3103556e-07</c:v>
                </c:pt>
                <c:pt idx="23">
                  <c:v>1.3349732e-07</c:v>
                </c:pt>
                <c:pt idx="24">
                  <c:v>1.3836195e-07</c:v>
                </c:pt>
                <c:pt idx="25">
                  <c:v>1.4418156e-07</c:v>
                </c:pt>
                <c:pt idx="26">
                  <c:v>1.490373e-07</c:v>
                </c:pt>
                <c:pt idx="27">
                  <c:v>1.5049804e-07</c:v>
                </c:pt>
                <c:pt idx="28">
                  <c:v>1.4824538e-07</c:v>
                </c:pt>
                <c:pt idx="29">
                  <c:v>1.4302971e-07</c:v>
                </c:pt>
                <c:pt idx="30">
                  <c:v>1.3490368e-07</c:v>
                </c:pt>
                <c:pt idx="31">
                  <c:v>1.2603066e-07</c:v>
                </c:pt>
                <c:pt idx="32">
                  <c:v>1.1554108e-07</c:v>
                </c:pt>
                <c:pt idx="33">
                  <c:v>1.0360383e-07</c:v>
                </c:pt>
                <c:pt idx="34">
                  <c:v>9.1246258e-08</c:v>
                </c:pt>
                <c:pt idx="35">
                  <c:v>7.9080851e-08</c:v>
                </c:pt>
                <c:pt idx="36">
                  <c:v>6.7623911e-08</c:v>
                </c:pt>
                <c:pt idx="37">
                  <c:v>5.7120452e-08</c:v>
                </c:pt>
                <c:pt idx="38">
                  <c:v>4.7763272e-08</c:v>
                </c:pt>
                <c:pt idx="39">
                  <c:v>3.9597114e-08</c:v>
                </c:pt>
                <c:pt idx="40">
                  <c:v>3.261717e-08</c:v>
                </c:pt>
                <c:pt idx="41">
                  <c:v>2.6764106e-08</c:v>
                </c:pt>
                <c:pt idx="42">
                  <c:v>2.1873987e-08</c:v>
                </c:pt>
                <c:pt idx="43">
                  <c:v>1.7838365e-08</c:v>
                </c:pt>
                <c:pt idx="44">
                  <c:v>1.4532276e-08</c:v>
                </c:pt>
                <c:pt idx="45">
                  <c:v>1.184917e-08</c:v>
                </c:pt>
                <c:pt idx="46">
                  <c:v>9.6688913e-09</c:v>
                </c:pt>
                <c:pt idx="47">
                  <c:v>7.9110804e-09</c:v>
                </c:pt>
                <c:pt idx="48">
                  <c:v>6.4979688e-09</c:v>
                </c:pt>
                <c:pt idx="49">
                  <c:v>5.3703872e-09</c:v>
                </c:pt>
                <c:pt idx="50">
                  <c:v>4.46756e-09</c:v>
                </c:pt>
                <c:pt idx="51">
                  <c:v>3.7485041e-09</c:v>
                </c:pt>
                <c:pt idx="52">
                  <c:v>3.1726162e-09</c:v>
                </c:pt>
                <c:pt idx="53">
                  <c:v>2.7134256e-09</c:v>
                </c:pt>
                <c:pt idx="54">
                  <c:v>2.3444339e-09</c:v>
                </c:pt>
                <c:pt idx="55">
                  <c:v>2.0474972e-09</c:v>
                </c:pt>
                <c:pt idx="56">
                  <c:v>1.8072082e-09</c:v>
                </c:pt>
                <c:pt idx="57">
                  <c:v>1.6116595e-09</c:v>
                </c:pt>
                <c:pt idx="58">
                  <c:v>1.4506201e-09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z-velocity</c:v>
                </c:pt>
              </c:strCache>
            </c:strRef>
          </c:tx>
          <c:cat>
            <c:numRef>
              <c:f>Sheet1!$A$2:$A$60</c:f>
              <c:numCache>
                <c:formatCode>General</c:formatCode>
                <c:ptCount val="59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</c:numCache>
            </c:numRef>
          </c:cat>
          <c:val>
            <c:numRef>
              <c:f>Sheet1!$E$2:$E$60</c:f>
              <c:numCache>
                <c:formatCode>General</c:formatCode>
                <c:ptCount val="59"/>
                <c:pt idx="0">
                  <c:v>1.3080165e-06</c:v>
                </c:pt>
                <c:pt idx="1">
                  <c:v>1.4239403e-06</c:v>
                </c:pt>
                <c:pt idx="2">
                  <c:v>1.4115575e-06</c:v>
                </c:pt>
                <c:pt idx="3">
                  <c:v>1.4135841e-06</c:v>
                </c:pt>
                <c:pt idx="4">
                  <c:v>1.3999231e-06</c:v>
                </c:pt>
                <c:pt idx="5">
                  <c:v>1.3389729e-06</c:v>
                </c:pt>
                <c:pt idx="6">
                  <c:v>1.2315375e-06</c:v>
                </c:pt>
                <c:pt idx="7">
                  <c:v>1.1010644e-06</c:v>
                </c:pt>
                <c:pt idx="8">
                  <c:v>9.6502906e-07</c:v>
                </c:pt>
                <c:pt idx="9">
                  <c:v>8.3187335e-07</c:v>
                </c:pt>
                <c:pt idx="10">
                  <c:v>7.0587467e-07</c:v>
                </c:pt>
                <c:pt idx="11">
                  <c:v>5.8952629e-07</c:v>
                </c:pt>
                <c:pt idx="12">
                  <c:v>4.8377028e-07</c:v>
                </c:pt>
                <c:pt idx="13">
                  <c:v>3.9392679e-07</c:v>
                </c:pt>
                <c:pt idx="14">
                  <c:v>3.1903423e-07</c:v>
                </c:pt>
                <c:pt idx="15">
                  <c:v>2.5736727e-07</c:v>
                </c:pt>
                <c:pt idx="16">
                  <c:v>2.0838476e-07</c:v>
                </c:pt>
                <c:pt idx="17">
                  <c:v>1.7170296e-07</c:v>
                </c:pt>
                <c:pt idx="18">
                  <c:v>1.4497906e-07</c:v>
                </c:pt>
                <c:pt idx="19">
                  <c:v>1.2647764e-07</c:v>
                </c:pt>
                <c:pt idx="20">
                  <c:v>1.1594577e-07</c:v>
                </c:pt>
                <c:pt idx="21">
                  <c:v>1.1287175e-07</c:v>
                </c:pt>
                <c:pt idx="22">
                  <c:v>1.1466815e-07</c:v>
                </c:pt>
                <c:pt idx="23">
                  <c:v>1.1907421e-07</c:v>
                </c:pt>
                <c:pt idx="24">
                  <c:v>1.2514051e-07</c:v>
                </c:pt>
                <c:pt idx="25">
                  <c:v>1.3172179e-07</c:v>
                </c:pt>
                <c:pt idx="26">
                  <c:v>1.3707579e-07</c:v>
                </c:pt>
                <c:pt idx="27">
                  <c:v>1.4061291e-07</c:v>
                </c:pt>
                <c:pt idx="28">
                  <c:v>1.4010943e-07</c:v>
                </c:pt>
                <c:pt idx="29">
                  <c:v>1.3597121e-07</c:v>
                </c:pt>
                <c:pt idx="30">
                  <c:v>1.2892452e-07</c:v>
                </c:pt>
                <c:pt idx="31">
                  <c:v>1.2113836e-07</c:v>
                </c:pt>
                <c:pt idx="32">
                  <c:v>1.1080367e-07</c:v>
                </c:pt>
                <c:pt idx="33">
                  <c:v>9.8990975e-08</c:v>
                </c:pt>
                <c:pt idx="34">
                  <c:v>8.6788475e-08</c:v>
                </c:pt>
                <c:pt idx="35">
                  <c:v>7.4884494e-08</c:v>
                </c:pt>
                <c:pt idx="36">
                  <c:v>6.3749654e-08</c:v>
                </c:pt>
                <c:pt idx="37">
                  <c:v>5.365352e-08</c:v>
                </c:pt>
                <c:pt idx="38">
                  <c:v>4.4753522e-08</c:v>
                </c:pt>
                <c:pt idx="39">
                  <c:v>3.7024594e-08</c:v>
                </c:pt>
                <c:pt idx="40">
                  <c:v>3.0384707e-08</c:v>
                </c:pt>
                <c:pt idx="41">
                  <c:v>2.4761243e-08</c:v>
                </c:pt>
                <c:pt idx="42">
                  <c:v>2.0086817e-08</c:v>
                </c:pt>
                <c:pt idx="43">
                  <c:v>1.624279e-08</c:v>
                </c:pt>
                <c:pt idx="44">
                  <c:v>1.3103e-08</c:v>
                </c:pt>
                <c:pt idx="45">
                  <c:v>1.0571639e-08</c:v>
                </c:pt>
                <c:pt idx="46">
                  <c:v>8.5493037e-09</c:v>
                </c:pt>
                <c:pt idx="47">
                  <c:v>6.9380646e-09</c:v>
                </c:pt>
                <c:pt idx="48">
                  <c:v>5.6512109e-09</c:v>
                </c:pt>
                <c:pt idx="49">
                  <c:v>4.622732e-09</c:v>
                </c:pt>
                <c:pt idx="50">
                  <c:v>3.8060868e-09</c:v>
                </c:pt>
                <c:pt idx="51">
                  <c:v>3.1523129e-09</c:v>
                </c:pt>
                <c:pt idx="52">
                  <c:v>2.6389863e-09</c:v>
                </c:pt>
                <c:pt idx="53">
                  <c:v>2.2311645e-09</c:v>
                </c:pt>
                <c:pt idx="54">
                  <c:v>1.9106685e-09</c:v>
                </c:pt>
                <c:pt idx="55">
                  <c:v>1.6506752e-09</c:v>
                </c:pt>
                <c:pt idx="56">
                  <c:v>1.4453605e-09</c:v>
                </c:pt>
                <c:pt idx="57">
                  <c:v>1.2736626e-09</c:v>
                </c:pt>
                <c:pt idx="58">
                  <c:v>1.1376332e-09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k</c:v>
                </c:pt>
              </c:strCache>
            </c:strRef>
          </c:tx>
          <c:cat>
            <c:numRef>
              <c:f>Sheet1!$A$2:$A$60</c:f>
              <c:numCache>
                <c:formatCode>General</c:formatCode>
                <c:ptCount val="59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</c:numCache>
            </c:numRef>
          </c:cat>
          <c:val>
            <c:numRef>
              <c:f>Sheet1!$F$2:$F$60</c:f>
              <c:numCache>
                <c:formatCode>General</c:formatCode>
                <c:ptCount val="59"/>
                <c:pt idx="0">
                  <c:v>0.99861988</c:v>
                </c:pt>
                <c:pt idx="1">
                  <c:v>0.99715185</c:v>
                </c:pt>
                <c:pt idx="2">
                  <c:v>0.99152039</c:v>
                </c:pt>
                <c:pt idx="3">
                  <c:v>0.96475704</c:v>
                </c:pt>
                <c:pt idx="4">
                  <c:v>0.83817191</c:v>
                </c:pt>
                <c:pt idx="5">
                  <c:v>0.56686026</c:v>
                </c:pt>
                <c:pt idx="6">
                  <c:v>0.30250447</c:v>
                </c:pt>
                <c:pt idx="7">
                  <c:v>0.22181392</c:v>
                </c:pt>
                <c:pt idx="8">
                  <c:v>0.1795496</c:v>
                </c:pt>
                <c:pt idx="9">
                  <c:v>0.1318528</c:v>
                </c:pt>
                <c:pt idx="10">
                  <c:v>0.099179386</c:v>
                </c:pt>
                <c:pt idx="11">
                  <c:v>0.081370943</c:v>
                </c:pt>
                <c:pt idx="12">
                  <c:v>0.073692062</c:v>
                </c:pt>
                <c:pt idx="13">
                  <c:v>0.067988389</c:v>
                </c:pt>
                <c:pt idx="14">
                  <c:v>0.062848951</c:v>
                </c:pt>
                <c:pt idx="15">
                  <c:v>0.058441001</c:v>
                </c:pt>
                <c:pt idx="16">
                  <c:v>0.055293107</c:v>
                </c:pt>
                <c:pt idx="17">
                  <c:v>0.052246812</c:v>
                </c:pt>
                <c:pt idx="18">
                  <c:v>0.048794143</c:v>
                </c:pt>
                <c:pt idx="19">
                  <c:v>0.044724847</c:v>
                </c:pt>
                <c:pt idx="20">
                  <c:v>0.040276638</c:v>
                </c:pt>
                <c:pt idx="21">
                  <c:v>0.035598818</c:v>
                </c:pt>
                <c:pt idx="22">
                  <c:v>0.030938586</c:v>
                </c:pt>
                <c:pt idx="23">
                  <c:v>0.026509201</c:v>
                </c:pt>
                <c:pt idx="24">
                  <c:v>0.022384321</c:v>
                </c:pt>
                <c:pt idx="25">
                  <c:v>0.018633518</c:v>
                </c:pt>
                <c:pt idx="26">
                  <c:v>0.015291203</c:v>
                </c:pt>
                <c:pt idx="27">
                  <c:v>0.012382715</c:v>
                </c:pt>
                <c:pt idx="28">
                  <c:v>0.0099073643</c:v>
                </c:pt>
                <c:pt idx="29">
                  <c:v>0.0078610802</c:v>
                </c:pt>
                <c:pt idx="30">
                  <c:v>0.0062003707</c:v>
                </c:pt>
                <c:pt idx="31">
                  <c:v>0.004878855</c:v>
                </c:pt>
                <c:pt idx="32">
                  <c:v>0.0038432034</c:v>
                </c:pt>
                <c:pt idx="33">
                  <c:v>0.0030388666</c:v>
                </c:pt>
                <c:pt idx="34">
                  <c:v>0.0024149905</c:v>
                </c:pt>
                <c:pt idx="35">
                  <c:v>0.0019330408</c:v>
                </c:pt>
                <c:pt idx="36">
                  <c:v>0.0015580401</c:v>
                </c:pt>
                <c:pt idx="37">
                  <c:v>0.0012676633</c:v>
                </c:pt>
                <c:pt idx="38">
                  <c:v>0.0010401932</c:v>
                </c:pt>
                <c:pt idx="39">
                  <c:v>0.00086318593</c:v>
                </c:pt>
                <c:pt idx="40">
                  <c:v>0.00072233297</c:v>
                </c:pt>
                <c:pt idx="41">
                  <c:v>0.00061190338</c:v>
                </c:pt>
                <c:pt idx="42">
                  <c:v>0.00052265509</c:v>
                </c:pt>
                <c:pt idx="43">
                  <c:v>0.00045267415</c:v>
                </c:pt>
                <c:pt idx="44">
                  <c:v>0.00039500856</c:v>
                </c:pt>
                <c:pt idx="45">
                  <c:v>0.00034953912</c:v>
                </c:pt>
                <c:pt idx="46">
                  <c:v>0.00031096303</c:v>
                </c:pt>
                <c:pt idx="47">
                  <c:v>0.00028055163</c:v>
                </c:pt>
                <c:pt idx="48">
                  <c:v>0.00025376299</c:v>
                </c:pt>
                <c:pt idx="49">
                  <c:v>0.00023267276</c:v>
                </c:pt>
                <c:pt idx="50">
                  <c:v>0.00021321525</c:v>
                </c:pt>
                <c:pt idx="51">
                  <c:v>0.00019820458</c:v>
                </c:pt>
                <c:pt idx="52">
                  <c:v>0.00018368784</c:v>
                </c:pt>
                <c:pt idx="53">
                  <c:v>0.00017277988</c:v>
                </c:pt>
                <c:pt idx="54">
                  <c:v>0.00016146365</c:v>
                </c:pt>
                <c:pt idx="55">
                  <c:v>0.00015316659</c:v>
                </c:pt>
                <c:pt idx="56">
                  <c:v>0.00014397981</c:v>
                </c:pt>
                <c:pt idx="57">
                  <c:v>0.00013757216</c:v>
                </c:pt>
                <c:pt idx="58">
                  <c:v>0.00012982105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omega</c:v>
                </c:pt>
              </c:strCache>
            </c:strRef>
          </c:tx>
          <c:cat>
            <c:numRef>
              <c:f>Sheet1!$A$2:$A$60</c:f>
              <c:numCache>
                <c:formatCode>General</c:formatCode>
                <c:ptCount val="59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</c:numCache>
            </c:numRef>
          </c:cat>
          <c:val>
            <c:numRef>
              <c:f>Sheet1!$G$2:$G$60</c:f>
              <c:numCache>
                <c:formatCode>General</c:formatCode>
                <c:ptCount val="59"/>
                <c:pt idx="0">
                  <c:v>0.49970913</c:v>
                </c:pt>
                <c:pt idx="1">
                  <c:v>0.49951965</c:v>
                </c:pt>
                <c:pt idx="2">
                  <c:v>0.49918609</c:v>
                </c:pt>
                <c:pt idx="3">
                  <c:v>0.49858175</c:v>
                </c:pt>
                <c:pt idx="4">
                  <c:v>0.49743397</c:v>
                </c:pt>
                <c:pt idx="5">
                  <c:v>0.49514001</c:v>
                </c:pt>
                <c:pt idx="6">
                  <c:v>0.49032811</c:v>
                </c:pt>
                <c:pt idx="7">
                  <c:v>0.47987914</c:v>
                </c:pt>
                <c:pt idx="8">
                  <c:v>0.45711747</c:v>
                </c:pt>
                <c:pt idx="9">
                  <c:v>0.41030447</c:v>
                </c:pt>
                <c:pt idx="10">
                  <c:v>0.32806256</c:v>
                </c:pt>
                <c:pt idx="11">
                  <c:v>0.21944715</c:v>
                </c:pt>
                <c:pt idx="12">
                  <c:v>0.12084205</c:v>
                </c:pt>
                <c:pt idx="13">
                  <c:v>0.057470943</c:v>
                </c:pt>
                <c:pt idx="14">
                  <c:v>0.025665525</c:v>
                </c:pt>
                <c:pt idx="15">
                  <c:v>0.011387049</c:v>
                </c:pt>
                <c:pt idx="16">
                  <c:v>0.0052066253</c:v>
                </c:pt>
                <c:pt idx="17">
                  <c:v>0.0025226678</c:v>
                </c:pt>
                <c:pt idx="18">
                  <c:v>0.0013245821</c:v>
                </c:pt>
                <c:pt idx="19">
                  <c:v>0.00076290365</c:v>
                </c:pt>
                <c:pt idx="20">
                  <c:v>0.00048236445</c:v>
                </c:pt>
                <c:pt idx="21">
                  <c:v>0.0003309549</c:v>
                </c:pt>
                <c:pt idx="22">
                  <c:v>0.00024205969</c:v>
                </c:pt>
                <c:pt idx="23">
                  <c:v>0.0001857079</c:v>
                </c:pt>
                <c:pt idx="24">
                  <c:v>0.00014753696</c:v>
                </c:pt>
                <c:pt idx="25">
                  <c:v>0.00012043087</c:v>
                </c:pt>
                <c:pt idx="26">
                  <c:v>0.00010045202</c:v>
                </c:pt>
                <c:pt idx="27">
                  <c:v>8.5263326e-05</c:v>
                </c:pt>
                <c:pt idx="28">
                  <c:v>7.3458094e-05</c:v>
                </c:pt>
                <c:pt idx="29">
                  <c:v>6.4125515e-05</c:v>
                </c:pt>
                <c:pt idx="30">
                  <c:v>5.6555011e-05</c:v>
                </c:pt>
                <c:pt idx="31">
                  <c:v>5.0271442e-05</c:v>
                </c:pt>
                <c:pt idx="32">
                  <c:v>4.4982723e-05</c:v>
                </c:pt>
                <c:pt idx="33">
                  <c:v>4.0477394e-05</c:v>
                </c:pt>
                <c:pt idx="34">
                  <c:v>3.6617892e-05</c:v>
                </c:pt>
                <c:pt idx="35">
                  <c:v>3.3285896e-05</c:v>
                </c:pt>
                <c:pt idx="36">
                  <c:v>3.0385873e-05</c:v>
                </c:pt>
                <c:pt idx="37">
                  <c:v>2.7850439e-05</c:v>
                </c:pt>
                <c:pt idx="38">
                  <c:v>2.5620715e-05</c:v>
                </c:pt>
                <c:pt idx="39">
                  <c:v>2.3652785e-05</c:v>
                </c:pt>
                <c:pt idx="40">
                  <c:v>2.1907024e-05</c:v>
                </c:pt>
                <c:pt idx="41">
                  <c:v>2.0337213e-05</c:v>
                </c:pt>
                <c:pt idx="42">
                  <c:v>1.8943358e-05</c:v>
                </c:pt>
                <c:pt idx="43">
                  <c:v>1.7694943e-05</c:v>
                </c:pt>
                <c:pt idx="44">
                  <c:v>1.6571848e-05</c:v>
                </c:pt>
                <c:pt idx="45">
                  <c:v>1.5559923e-05</c:v>
                </c:pt>
                <c:pt idx="46">
                  <c:v>1.4647537e-05</c:v>
                </c:pt>
                <c:pt idx="47">
                  <c:v>1.3817128e-05</c:v>
                </c:pt>
                <c:pt idx="48">
                  <c:v>1.3058993e-05</c:v>
                </c:pt>
                <c:pt idx="49">
                  <c:v>1.2372563e-05</c:v>
                </c:pt>
                <c:pt idx="50">
                  <c:v>1.176242e-05</c:v>
                </c:pt>
                <c:pt idx="51">
                  <c:v>1.1187091e-05</c:v>
                </c:pt>
                <c:pt idx="52">
                  <c:v>1.06505e-05</c:v>
                </c:pt>
                <c:pt idx="53">
                  <c:v>1.0150097e-05</c:v>
                </c:pt>
                <c:pt idx="54">
                  <c:v>9.6844314e-06</c:v>
                </c:pt>
                <c:pt idx="55">
                  <c:v>9.2487509e-06</c:v>
                </c:pt>
                <c:pt idx="56">
                  <c:v>8.860976e-06</c:v>
                </c:pt>
                <c:pt idx="57">
                  <c:v>8.5026454e-06</c:v>
                </c:pt>
                <c:pt idx="58">
                  <c:v>8.1697609e-06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r>
                  <a:t>Iterations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>
          <c:logBase val="10"/>
        </c:scaling>
        <c:delete val="0"/>
        <c:axPos val="l"/>
        <c:majorGridlines/>
        <c:title>
          <c:tx>
            <c:rich>
              <a:bodyPr/>
              <a:lstStyle/>
              <a:p>
                <a:r>
                  <a:t>Residuals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b"/>
      <c:layout/>
      <c:overlay val="0"/>
      <c:txPr>
        <a:bodyPr/>
        <a:lstStyle/>
        <a:p>
          <a:pPr>
            <a:defRPr sz="1000"/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drag_force-rplot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drag_force</c:v>
                </c:pt>
              </c:strCache>
            </c:strRef>
          </c:tx>
          <c:cat>
            <c:numRef>
              <c:f>Sheet1!$A$2:$A$60</c:f>
              <c:numCache>
                <c:formatCode>General</c:formatCode>
                <c:ptCount val="59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</c:numCache>
            </c:numRef>
          </c:cat>
          <c:val>
            <c:numRef>
              <c:f>Sheet1!$B$2:$B$60</c:f>
              <c:numCache>
                <c:formatCode>General</c:formatCode>
                <c:ptCount val="59"/>
                <c:pt idx="0">
                  <c:v>2031.7337</c:v>
                </c:pt>
                <c:pt idx="1">
                  <c:v>2592.0734</c:v>
                </c:pt>
                <c:pt idx="2">
                  <c:v>2688.7388</c:v>
                </c:pt>
                <c:pt idx="3">
                  <c:v>2560.7194</c:v>
                </c:pt>
                <c:pt idx="4">
                  <c:v>2354.1816</c:v>
                </c:pt>
                <c:pt idx="5">
                  <c:v>2169.0408</c:v>
                </c:pt>
                <c:pt idx="6">
                  <c:v>2018.4434</c:v>
                </c:pt>
                <c:pt idx="7">
                  <c:v>1921.294</c:v>
                </c:pt>
                <c:pt idx="8">
                  <c:v>1858.7974</c:v>
                </c:pt>
                <c:pt idx="9">
                  <c:v>1828.5035</c:v>
                </c:pt>
                <c:pt idx="10">
                  <c:v>1816.6356</c:v>
                </c:pt>
                <c:pt idx="11">
                  <c:v>1816.1022</c:v>
                </c:pt>
                <c:pt idx="12">
                  <c:v>1821.8629</c:v>
                </c:pt>
                <c:pt idx="13">
                  <c:v>1831.5931</c:v>
                </c:pt>
                <c:pt idx="14">
                  <c:v>1842.3745</c:v>
                </c:pt>
                <c:pt idx="15">
                  <c:v>1852.1569</c:v>
                </c:pt>
                <c:pt idx="16">
                  <c:v>1860.0116</c:v>
                </c:pt>
                <c:pt idx="17">
                  <c:v>1865.1154</c:v>
                </c:pt>
                <c:pt idx="18">
                  <c:v>1868.2553</c:v>
                </c:pt>
                <c:pt idx="19">
                  <c:v>1870.1532</c:v>
                </c:pt>
                <c:pt idx="20">
                  <c:v>1871.2636</c:v>
                </c:pt>
                <c:pt idx="21">
                  <c:v>1871.8515</c:v>
                </c:pt>
                <c:pt idx="22">
                  <c:v>1872.108</c:v>
                </c:pt>
                <c:pt idx="23">
                  <c:v>1872.1713</c:v>
                </c:pt>
                <c:pt idx="24">
                  <c:v>1872.1228</c:v>
                </c:pt>
                <c:pt idx="25">
                  <c:v>1872.0283</c:v>
                </c:pt>
                <c:pt idx="26">
                  <c:v>1871.9224</c:v>
                </c:pt>
                <c:pt idx="27">
                  <c:v>1871.8239</c:v>
                </c:pt>
                <c:pt idx="28">
                  <c:v>1871.7413</c:v>
                </c:pt>
                <c:pt idx="29">
                  <c:v>1871.6779</c:v>
                </c:pt>
                <c:pt idx="30">
                  <c:v>1871.6344</c:v>
                </c:pt>
                <c:pt idx="31">
                  <c:v>1871.5915</c:v>
                </c:pt>
                <c:pt idx="32">
                  <c:v>1871.5664</c:v>
                </c:pt>
                <c:pt idx="33">
                  <c:v>1871.558</c:v>
                </c:pt>
                <c:pt idx="34">
                  <c:v>1871.5618</c:v>
                </c:pt>
                <c:pt idx="35">
                  <c:v>1871.5727</c:v>
                </c:pt>
                <c:pt idx="36">
                  <c:v>1871.5862</c:v>
                </c:pt>
                <c:pt idx="37">
                  <c:v>1871.5986</c:v>
                </c:pt>
                <c:pt idx="38">
                  <c:v>1871.6079</c:v>
                </c:pt>
                <c:pt idx="39">
                  <c:v>1871.6137</c:v>
                </c:pt>
                <c:pt idx="40">
                  <c:v>1871.6164</c:v>
                </c:pt>
                <c:pt idx="41">
                  <c:v>1871.6168</c:v>
                </c:pt>
                <c:pt idx="42">
                  <c:v>1871.6158</c:v>
                </c:pt>
                <c:pt idx="43">
                  <c:v>1871.6144</c:v>
                </c:pt>
                <c:pt idx="44">
                  <c:v>1871.613</c:v>
                </c:pt>
                <c:pt idx="45">
                  <c:v>1871.6119</c:v>
                </c:pt>
                <c:pt idx="46">
                  <c:v>1871.6114</c:v>
                </c:pt>
                <c:pt idx="47">
                  <c:v>1871.6115</c:v>
                </c:pt>
                <c:pt idx="48">
                  <c:v>1871.612</c:v>
                </c:pt>
                <c:pt idx="49">
                  <c:v>1871.6129</c:v>
                </c:pt>
                <c:pt idx="50">
                  <c:v>1871.614</c:v>
                </c:pt>
                <c:pt idx="51">
                  <c:v>1871.6154</c:v>
                </c:pt>
                <c:pt idx="52">
                  <c:v>1871.6167</c:v>
                </c:pt>
                <c:pt idx="53">
                  <c:v>1871.6178</c:v>
                </c:pt>
                <c:pt idx="54">
                  <c:v>1871.6189</c:v>
                </c:pt>
                <c:pt idx="55">
                  <c:v>1871.6199</c:v>
                </c:pt>
                <c:pt idx="56">
                  <c:v>1871.6209</c:v>
                </c:pt>
                <c:pt idx="57">
                  <c:v>1871.6218</c:v>
                </c:pt>
                <c:pt idx="58">
                  <c:v>1871.6225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r>
                  <a:t>iteration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Drag (N)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b"/>
      <c:layout/>
      <c:overlay val="0"/>
      <c:txPr>
        <a:bodyPr/>
        <a:lstStyle/>
        <a:p>
          <a:pPr>
            <a:defRPr sz="1000"/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lift_force-rplot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lift_force</c:v>
                </c:pt>
              </c:strCache>
            </c:strRef>
          </c:tx>
          <c:cat>
            <c:numRef>
              <c:f>Sheet1!$A$2:$A$60</c:f>
              <c:numCache>
                <c:formatCode>General</c:formatCode>
                <c:ptCount val="59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</c:numCache>
            </c:numRef>
          </c:cat>
          <c:val>
            <c:numRef>
              <c:f>Sheet1!$B$2:$B$60</c:f>
              <c:numCache>
                <c:formatCode>General</c:formatCode>
                <c:ptCount val="59"/>
                <c:pt idx="0">
                  <c:v>4869.4924</c:v>
                </c:pt>
                <c:pt idx="1">
                  <c:v>9169.4618</c:v>
                </c:pt>
                <c:pt idx="2">
                  <c:v>12605.402</c:v>
                </c:pt>
                <c:pt idx="3">
                  <c:v>15146.686</c:v>
                </c:pt>
                <c:pt idx="4">
                  <c:v>16948.733</c:v>
                </c:pt>
                <c:pt idx="5">
                  <c:v>18222.184</c:v>
                </c:pt>
                <c:pt idx="6">
                  <c:v>19118.344</c:v>
                </c:pt>
                <c:pt idx="7">
                  <c:v>19753.956</c:v>
                </c:pt>
                <c:pt idx="8">
                  <c:v>20206.625</c:v>
                </c:pt>
                <c:pt idx="9">
                  <c:v>20531.404</c:v>
                </c:pt>
                <c:pt idx="10">
                  <c:v>20763.173</c:v>
                </c:pt>
                <c:pt idx="11">
                  <c:v>20894.031</c:v>
                </c:pt>
                <c:pt idx="12">
                  <c:v>20993.577</c:v>
                </c:pt>
                <c:pt idx="13">
                  <c:v>21071.101</c:v>
                </c:pt>
                <c:pt idx="14">
                  <c:v>21128.494</c:v>
                </c:pt>
                <c:pt idx="15">
                  <c:v>21170.942</c:v>
                </c:pt>
                <c:pt idx="16">
                  <c:v>21200.764</c:v>
                </c:pt>
                <c:pt idx="17">
                  <c:v>21223.858</c:v>
                </c:pt>
                <c:pt idx="18">
                  <c:v>21236.688</c:v>
                </c:pt>
                <c:pt idx="19">
                  <c:v>21243.081</c:v>
                </c:pt>
                <c:pt idx="20">
                  <c:v>21246.138</c:v>
                </c:pt>
                <c:pt idx="21">
                  <c:v>21247.354</c:v>
                </c:pt>
                <c:pt idx="22">
                  <c:v>21247.806</c:v>
                </c:pt>
                <c:pt idx="23">
                  <c:v>21248.021</c:v>
                </c:pt>
                <c:pt idx="24">
                  <c:v>21248.271</c:v>
                </c:pt>
                <c:pt idx="25">
                  <c:v>21248.604</c:v>
                </c:pt>
                <c:pt idx="26">
                  <c:v>21249.051</c:v>
                </c:pt>
                <c:pt idx="27">
                  <c:v>21249.565</c:v>
                </c:pt>
                <c:pt idx="28">
                  <c:v>21250.097</c:v>
                </c:pt>
                <c:pt idx="29">
                  <c:v>21250.607</c:v>
                </c:pt>
                <c:pt idx="30">
                  <c:v>21250.988</c:v>
                </c:pt>
                <c:pt idx="31">
                  <c:v>21251.349</c:v>
                </c:pt>
                <c:pt idx="32">
                  <c:v>21251.685</c:v>
                </c:pt>
                <c:pt idx="33">
                  <c:v>21251.974</c:v>
                </c:pt>
                <c:pt idx="34">
                  <c:v>21252.208</c:v>
                </c:pt>
                <c:pt idx="35">
                  <c:v>21252.392</c:v>
                </c:pt>
                <c:pt idx="36">
                  <c:v>21252.532</c:v>
                </c:pt>
                <c:pt idx="37">
                  <c:v>21252.638</c:v>
                </c:pt>
                <c:pt idx="38">
                  <c:v>21252.717</c:v>
                </c:pt>
                <c:pt idx="39">
                  <c:v>21252.775</c:v>
                </c:pt>
                <c:pt idx="40">
                  <c:v>21252.82</c:v>
                </c:pt>
                <c:pt idx="41">
                  <c:v>21252.854</c:v>
                </c:pt>
                <c:pt idx="42">
                  <c:v>21252.882</c:v>
                </c:pt>
                <c:pt idx="43">
                  <c:v>21252.905</c:v>
                </c:pt>
                <c:pt idx="44">
                  <c:v>21252.926</c:v>
                </c:pt>
                <c:pt idx="45">
                  <c:v>21252.944</c:v>
                </c:pt>
                <c:pt idx="46">
                  <c:v>21252.962</c:v>
                </c:pt>
                <c:pt idx="47">
                  <c:v>21252.979</c:v>
                </c:pt>
                <c:pt idx="48">
                  <c:v>21252.996</c:v>
                </c:pt>
                <c:pt idx="49">
                  <c:v>21253.012</c:v>
                </c:pt>
                <c:pt idx="50">
                  <c:v>21253.028</c:v>
                </c:pt>
                <c:pt idx="51">
                  <c:v>21253.042</c:v>
                </c:pt>
                <c:pt idx="52">
                  <c:v>21253.056</c:v>
                </c:pt>
                <c:pt idx="53">
                  <c:v>21253.069</c:v>
                </c:pt>
                <c:pt idx="54">
                  <c:v>21253.082</c:v>
                </c:pt>
                <c:pt idx="55">
                  <c:v>21253.094</c:v>
                </c:pt>
                <c:pt idx="56">
                  <c:v>21253.105</c:v>
                </c:pt>
                <c:pt idx="57">
                  <c:v>21253.116</c:v>
                </c:pt>
                <c:pt idx="58">
                  <c:v>21253.126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r>
                  <a:t>iteration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Lift (N)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b"/>
      <c:layout/>
      <c:overlay val="0"/>
      <c:txPr>
        <a:bodyPr/>
        <a:lstStyle/>
        <a:p>
          <a:pPr>
            <a:defRPr sz="1000"/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6618E0-4A20-C3E4-EF6E-6FE109F712D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175320-5D97-7B49-7831-8593F53606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B41B2-2F64-4A50-B697-32B2FFAF6A18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022171-62D2-A3A0-1ECA-8E41A3C521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3716BE-50D3-07D4-C65E-C513B02368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6AD41B-BF82-4D4B-9860-B0AEF8593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391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EA50AE-3EA1-4D83-B5DA-96E75DC571B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C9A20-3693-43FD-997B-0E90FA7F0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0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C9A20-3693-43FD-997B-0E90FA7F05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12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C9A20-3693-43FD-997B-0E90FA7F05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11923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8CEED26B-D93E-50A6-47C7-4342EA2E45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resenter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1664" y="4155984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500" b="0" i="0">
                <a:solidFill>
                  <a:schemeClr val="accent2"/>
                </a:solidFill>
                <a:latin typeface="Calibri" panose="020F0502020204030204" pitchFamily="34" charset="0"/>
              </a:defRPr>
            </a:lvl1pPr>
            <a:lvl2pPr marL="172641" indent="0">
              <a:buNone/>
              <a:defRPr>
                <a:solidFill>
                  <a:schemeClr val="bg1"/>
                </a:solidFill>
              </a:defRPr>
            </a:lvl2pPr>
            <a:lvl3pPr marL="342900" indent="0">
              <a:buNone/>
              <a:defRPr>
                <a:solidFill>
                  <a:schemeClr val="bg1"/>
                </a:solidFill>
              </a:defRPr>
            </a:lvl3pPr>
            <a:lvl4pPr marL="559594" indent="0">
              <a:buNone/>
              <a:defRPr>
                <a:solidFill>
                  <a:schemeClr val="bg1"/>
                </a:solidFill>
              </a:defRPr>
            </a:lvl4pPr>
            <a:lvl5pPr marL="72747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Nexus:html_header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4" y="250190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700" b="1" i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172641" indent="0">
              <a:buNone/>
              <a:defRPr>
                <a:solidFill>
                  <a:schemeClr val="bg1"/>
                </a:solidFill>
              </a:defRPr>
            </a:lvl2pPr>
            <a:lvl3pPr marL="342900" indent="0">
              <a:buNone/>
              <a:defRPr>
                <a:solidFill>
                  <a:schemeClr val="bg1"/>
                </a:solidFill>
              </a:defRPr>
            </a:lvl3pPr>
            <a:lvl4pPr marL="559594" indent="0">
              <a:buNone/>
              <a:defRPr>
                <a:solidFill>
                  <a:schemeClr val="bg1"/>
                </a:solidFill>
              </a:defRPr>
            </a:lvl4pPr>
            <a:lvl5pPr marL="72747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24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584" userDrawn="1">
          <p15:clr>
            <a:srgbClr val="FBAE40"/>
          </p15:clr>
        </p15:guide>
        <p15:guide id="2" orient="horz" pos="261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exus:query=">
            <a:extLst>
              <a:ext uri="{FF2B5EF4-FFF2-40B4-BE49-F238E27FC236}">
                <a16:creationId xmlns:a16="http://schemas.microsoft.com/office/drawing/2014/main" id="{FFB903E0-BF8E-4DCE-8880-AD10293D4B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599" y="735808"/>
            <a:ext cx="10972800" cy="56331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4F718BF-E1C1-2689-A326-E93B558F474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CD20009F-10EF-4246-895E-4B4499D3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48584"/>
            <a:ext cx="10972799" cy="42976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489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9A1CF486-8139-B9ED-4840-6BC7FB37F2D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Nexus:toc_link">
            <a:extLst>
              <a:ext uri="{FF2B5EF4-FFF2-40B4-BE49-F238E27FC236}">
                <a16:creationId xmlns:a16="http://schemas.microsoft.com/office/drawing/2014/main" id="{B963AE51-EFC8-2773-CBA9-60631CED465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10928" y="6492240"/>
            <a:ext cx="187452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30188" indent="0">
              <a:buNone/>
              <a:defRPr/>
            </a:lvl2pPr>
            <a:lvl3pPr marL="457200" indent="0">
              <a:buNone/>
              <a:defRPr/>
            </a:lvl3pPr>
            <a:lvl4pPr marL="746125" indent="0">
              <a:buNone/>
              <a:defRPr/>
            </a:lvl4pPr>
            <a:lvl5pPr marL="969962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6" name="Nexus:breadcrumbs">
            <a:extLst>
              <a:ext uri="{FF2B5EF4-FFF2-40B4-BE49-F238E27FC236}">
                <a16:creationId xmlns:a16="http://schemas.microsoft.com/office/drawing/2014/main" id="{8B9D080D-15E5-8FB5-B5F3-78231DCF01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6392" y="6492240"/>
            <a:ext cx="653796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5" name="Nexus:comments">
            <a:extLst>
              <a:ext uri="{FF2B5EF4-FFF2-40B4-BE49-F238E27FC236}">
                <a16:creationId xmlns:a16="http://schemas.microsoft.com/office/drawing/2014/main" id="{E9587B0A-FFC8-52AA-CDBE-5E1F1BDC422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2648" y="4449096"/>
            <a:ext cx="10972800" cy="7680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0" name="Nexus:html_header">
            <a:extLst>
              <a:ext uri="{FF2B5EF4-FFF2-40B4-BE49-F238E27FC236}">
                <a16:creationId xmlns:a16="http://schemas.microsoft.com/office/drawing/2014/main" id="{5A7A9E02-9DDC-E3B7-3F9A-0CBFA2C2BF8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1664" y="250190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700" b="1" i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172641" indent="0">
              <a:buNone/>
              <a:defRPr>
                <a:solidFill>
                  <a:schemeClr val="bg1"/>
                </a:solidFill>
              </a:defRPr>
            </a:lvl2pPr>
            <a:lvl3pPr marL="342900" indent="0">
              <a:buNone/>
              <a:defRPr>
                <a:solidFill>
                  <a:schemeClr val="bg1"/>
                </a:solidFill>
              </a:defRPr>
            </a:lvl3pPr>
            <a:lvl4pPr marL="559594" indent="0">
              <a:buNone/>
              <a:defRPr>
                <a:solidFill>
                  <a:schemeClr val="bg1"/>
                </a:solidFill>
              </a:defRPr>
            </a:lvl4pPr>
            <a:lvl5pPr marL="72747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225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exus:query=">
            <a:extLst>
              <a:ext uri="{FF2B5EF4-FFF2-40B4-BE49-F238E27FC236}">
                <a16:creationId xmlns:a16="http://schemas.microsoft.com/office/drawing/2014/main" id="{FFB903E0-BF8E-4DCE-8880-AD10293D4B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2648" y="1636776"/>
            <a:ext cx="10972800" cy="473217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4F718BF-E1C1-2689-A326-E93B558F474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Nexus:toc_link">
            <a:extLst>
              <a:ext uri="{FF2B5EF4-FFF2-40B4-BE49-F238E27FC236}">
                <a16:creationId xmlns:a16="http://schemas.microsoft.com/office/drawing/2014/main" id="{362AD4A8-3439-4073-C4B8-23456EAC54C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10928" y="6492240"/>
            <a:ext cx="1874520" cy="32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30188" indent="0">
              <a:buNone/>
              <a:defRPr/>
            </a:lvl2pPr>
            <a:lvl3pPr marL="457200" indent="0">
              <a:buNone/>
              <a:defRPr/>
            </a:lvl3pPr>
            <a:lvl4pPr marL="746125" indent="0">
              <a:buNone/>
              <a:defRPr/>
            </a:lvl4pPr>
            <a:lvl5pPr marL="969962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5" name="Nexus:breadcrumbs">
            <a:extLst>
              <a:ext uri="{FF2B5EF4-FFF2-40B4-BE49-F238E27FC236}">
                <a16:creationId xmlns:a16="http://schemas.microsoft.com/office/drawing/2014/main" id="{809D2074-158F-8839-0F33-44CCECDF70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6392" y="6492240"/>
            <a:ext cx="653796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10" name="Nexus:comments">
            <a:extLst>
              <a:ext uri="{FF2B5EF4-FFF2-40B4-BE49-F238E27FC236}">
                <a16:creationId xmlns:a16="http://schemas.microsoft.com/office/drawing/2014/main" id="{4053E460-5B51-F640-1250-486034E984D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2648" y="576072"/>
            <a:ext cx="109728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CD20009F-10EF-4246-895E-4B4499D3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48585"/>
            <a:ext cx="10972799" cy="42748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6546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exus:query=">
            <a:extLst>
              <a:ext uri="{FF2B5EF4-FFF2-40B4-BE49-F238E27FC236}">
                <a16:creationId xmlns:a16="http://schemas.microsoft.com/office/drawing/2014/main" id="{4C5F8081-5E16-4801-8E6F-2E3312D5787D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609602" y="1636776"/>
            <a:ext cx="10972800" cy="4736592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94D5D914-82C0-0148-3392-BF28090AF09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Nexus:toc_link">
            <a:extLst>
              <a:ext uri="{FF2B5EF4-FFF2-40B4-BE49-F238E27FC236}">
                <a16:creationId xmlns:a16="http://schemas.microsoft.com/office/drawing/2014/main" id="{468AEF22-4557-6775-386C-88E6D3981AB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08068" y="6493036"/>
            <a:ext cx="187738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/>
            </a:lvl1pPr>
            <a:lvl2pPr marL="230188" indent="0">
              <a:buNone/>
              <a:defRPr/>
            </a:lvl2pPr>
            <a:lvl3pPr marL="457200" indent="0">
              <a:buNone/>
              <a:defRPr/>
            </a:lvl3pPr>
            <a:lvl4pPr marL="746125" indent="0">
              <a:buNone/>
              <a:defRPr/>
            </a:lvl4pPr>
            <a:lvl5pPr marL="969962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4" name="Nexus:breadcrumbs">
            <a:extLst>
              <a:ext uri="{FF2B5EF4-FFF2-40B4-BE49-F238E27FC236}">
                <a16:creationId xmlns:a16="http://schemas.microsoft.com/office/drawing/2014/main" id="{D1CF6FE0-1215-16B9-D742-B8FDF2285F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6392" y="6492240"/>
            <a:ext cx="6537960" cy="32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pPr lvl="0"/>
            <a:endParaRPr lang="en-US" dirty="0"/>
          </a:p>
        </p:txBody>
      </p:sp>
      <p:sp>
        <p:nvSpPr>
          <p:cNvPr id="8" name="Nexus:comments">
            <a:extLst>
              <a:ext uri="{FF2B5EF4-FFF2-40B4-BE49-F238E27FC236}">
                <a16:creationId xmlns:a16="http://schemas.microsoft.com/office/drawing/2014/main" id="{C1B25A9B-7D96-B69C-07CB-679EA12C3A8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2" y="576072"/>
            <a:ext cx="109728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CD20009F-10EF-4246-895E-4B4499D3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48583"/>
            <a:ext cx="10972799" cy="42976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3499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exus:query=">
            <a:extLst>
              <a:ext uri="{FF2B5EF4-FFF2-40B4-BE49-F238E27FC236}">
                <a16:creationId xmlns:a16="http://schemas.microsoft.com/office/drawing/2014/main" id="{91C4973A-6811-43AE-B46D-74F27A5E8EB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" y="1633888"/>
            <a:ext cx="10972799" cy="47365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D78FA5C3-1F44-C010-7501-CCB84E42CC2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Nexus:toc_link">
            <a:extLst>
              <a:ext uri="{FF2B5EF4-FFF2-40B4-BE49-F238E27FC236}">
                <a16:creationId xmlns:a16="http://schemas.microsoft.com/office/drawing/2014/main" id="{FE0F0B4B-1989-4D7C-4658-6E852A6D49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10928" y="6492240"/>
            <a:ext cx="187452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30188" indent="0">
              <a:buNone/>
              <a:defRPr/>
            </a:lvl2pPr>
            <a:lvl3pPr marL="457200" indent="0">
              <a:buNone/>
              <a:defRPr/>
            </a:lvl3pPr>
            <a:lvl4pPr marL="746125" indent="0">
              <a:buNone/>
              <a:defRPr/>
            </a:lvl4pPr>
            <a:lvl5pPr marL="969962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6" name="Nexus:breadcrumbs">
            <a:extLst>
              <a:ext uri="{FF2B5EF4-FFF2-40B4-BE49-F238E27FC236}">
                <a16:creationId xmlns:a16="http://schemas.microsoft.com/office/drawing/2014/main" id="{B95A29DA-2234-C7DE-D36C-27FD09BAD5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6392" y="6492240"/>
            <a:ext cx="653796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CD20009F-10EF-4246-895E-4B4499D3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48583"/>
            <a:ext cx="10972799" cy="42976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404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exus:query=">
            <a:extLst>
              <a:ext uri="{FF2B5EF4-FFF2-40B4-BE49-F238E27FC236}">
                <a16:creationId xmlns:a16="http://schemas.microsoft.com/office/drawing/2014/main" id="{91C4973A-6811-43AE-B46D-74F27A5E8EB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2" y="1636776"/>
            <a:ext cx="10972799" cy="47365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D78FA5C3-1F44-C010-7501-CCB84E42CC2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Nexus:toc_link">
            <a:extLst>
              <a:ext uri="{FF2B5EF4-FFF2-40B4-BE49-F238E27FC236}">
                <a16:creationId xmlns:a16="http://schemas.microsoft.com/office/drawing/2014/main" id="{FE0F0B4B-1989-4D7C-4658-6E852A6D49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10928" y="6492240"/>
            <a:ext cx="187452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30188" indent="0">
              <a:buNone/>
              <a:defRPr/>
            </a:lvl2pPr>
            <a:lvl3pPr marL="457200" indent="0">
              <a:buNone/>
              <a:defRPr/>
            </a:lvl3pPr>
            <a:lvl4pPr marL="746125" indent="0">
              <a:buNone/>
              <a:defRPr/>
            </a:lvl4pPr>
            <a:lvl5pPr marL="969962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6" name="Nexus:breadcrumbs">
            <a:extLst>
              <a:ext uri="{FF2B5EF4-FFF2-40B4-BE49-F238E27FC236}">
                <a16:creationId xmlns:a16="http://schemas.microsoft.com/office/drawing/2014/main" id="{B95A29DA-2234-C7DE-D36C-27FD09BAD5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6392" y="6492240"/>
            <a:ext cx="653796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7" name="Nexus:comments">
            <a:extLst>
              <a:ext uri="{FF2B5EF4-FFF2-40B4-BE49-F238E27FC236}">
                <a16:creationId xmlns:a16="http://schemas.microsoft.com/office/drawing/2014/main" id="{EDAD3441-1F31-769E-67CE-4F271FCBC4B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576072"/>
            <a:ext cx="109728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CD20009F-10EF-4246-895E-4B4499D3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48583"/>
            <a:ext cx="10972799" cy="42976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903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exus:query=">
            <a:extLst>
              <a:ext uri="{FF2B5EF4-FFF2-40B4-BE49-F238E27FC236}">
                <a16:creationId xmlns:a16="http://schemas.microsoft.com/office/drawing/2014/main" id="{6ECC26B2-C67D-490A-A762-73CBC5C13F04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09601" y="1636776"/>
            <a:ext cx="10972800" cy="473659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743547F9-14B7-192A-DE8F-4CF6B663841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Nexus:toc_link">
            <a:extLst>
              <a:ext uri="{FF2B5EF4-FFF2-40B4-BE49-F238E27FC236}">
                <a16:creationId xmlns:a16="http://schemas.microsoft.com/office/drawing/2014/main" id="{2416ACCD-8B61-6353-56DB-5975A95243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10928" y="6492240"/>
            <a:ext cx="187452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30188" indent="0">
              <a:buNone/>
              <a:defRPr/>
            </a:lvl2pPr>
            <a:lvl3pPr marL="457200" indent="0">
              <a:buNone/>
              <a:defRPr/>
            </a:lvl3pPr>
            <a:lvl4pPr marL="746125" indent="0">
              <a:buNone/>
              <a:defRPr/>
            </a:lvl4pPr>
            <a:lvl5pPr marL="969962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4" name="Nexus:breadcrumbs">
            <a:extLst>
              <a:ext uri="{FF2B5EF4-FFF2-40B4-BE49-F238E27FC236}">
                <a16:creationId xmlns:a16="http://schemas.microsoft.com/office/drawing/2014/main" id="{B4BABA50-9F87-457A-27D1-E561C71874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6392" y="6492240"/>
            <a:ext cx="653796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CD20009F-10EF-4246-895E-4B4499D3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48583"/>
            <a:ext cx="10972799" cy="42976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9862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exus:query=">
            <a:extLst>
              <a:ext uri="{FF2B5EF4-FFF2-40B4-BE49-F238E27FC236}">
                <a16:creationId xmlns:a16="http://schemas.microsoft.com/office/drawing/2014/main" id="{E9FF20B6-8B82-429F-AEEF-D9E0D5B0552E}"/>
              </a:ext>
            </a:extLst>
          </p:cNvPr>
          <p:cNvSpPr>
            <a:spLocks noGrp="1"/>
          </p:cNvSpPr>
          <p:nvPr>
            <p:ph type="media" sz="quarter" idx="11"/>
          </p:nvPr>
        </p:nvSpPr>
        <p:spPr>
          <a:xfrm>
            <a:off x="609600" y="1636776"/>
            <a:ext cx="10972800" cy="473659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90BA0ECC-3B3D-81BB-C03F-BC7DA1919A9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Nexus:toc_link">
            <a:extLst>
              <a:ext uri="{FF2B5EF4-FFF2-40B4-BE49-F238E27FC236}">
                <a16:creationId xmlns:a16="http://schemas.microsoft.com/office/drawing/2014/main" id="{52CF12DE-4979-541A-F3BC-7BEA560518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10928" y="6492240"/>
            <a:ext cx="187452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30188" indent="0">
              <a:buNone/>
              <a:defRPr/>
            </a:lvl2pPr>
            <a:lvl3pPr marL="457200" indent="0">
              <a:buNone/>
              <a:defRPr/>
            </a:lvl3pPr>
            <a:lvl4pPr marL="746125" indent="0">
              <a:buNone/>
              <a:defRPr/>
            </a:lvl4pPr>
            <a:lvl5pPr marL="969962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4" name="Nexus:breadcrumbs">
            <a:extLst>
              <a:ext uri="{FF2B5EF4-FFF2-40B4-BE49-F238E27FC236}">
                <a16:creationId xmlns:a16="http://schemas.microsoft.com/office/drawing/2014/main" id="{9159CFF0-23A4-04DF-BB88-DD44CF29B8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6392" y="6492240"/>
            <a:ext cx="653796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78E8E82C-B438-4701-92A5-0DDD49442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48583"/>
            <a:ext cx="10972799" cy="42976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91289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0627076D-4247-3C98-AC7E-62CB8D4D6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5195" y="6566315"/>
            <a:ext cx="457200" cy="246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3AC52-F1B0-4671-BA92-58020EC92B3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Fluent Burn">
            <a:extLst>
              <a:ext uri="{FF2B5EF4-FFF2-40B4-BE49-F238E27FC236}">
                <a16:creationId xmlns:a16="http://schemas.microsoft.com/office/drawing/2014/main" id="{72D1D4B2-5D9E-C49B-F0F6-C5E4F596132E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705802" y="6566315"/>
            <a:ext cx="2181627" cy="246221"/>
            <a:chOff x="578620" y="6530065"/>
            <a:chExt cx="2446049" cy="276064"/>
          </a:xfrm>
        </p:grpSpPr>
        <p:pic>
          <p:nvPicPr>
            <p:cNvPr id="4" name="Ansys Fluent Logo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C8958358-8D02-6FC4-7AAF-C1690996026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11"/>
            <a:stretch>
              <a:fillRect/>
            </a:stretch>
          </p:blipFill>
          <p:spPr>
            <a:xfrm>
              <a:off x="1541494" y="6552055"/>
              <a:ext cx="1483175" cy="232086"/>
            </a:xfrm>
            <a:prstGeom prst="rect">
              <a:avLst/>
            </a:prstGeom>
          </p:spPr>
        </p:pic>
        <p:sp>
          <p:nvSpPr>
            <p:cNvPr id="7" name="Created With">
              <a:extLst>
                <a:ext uri="{FF2B5EF4-FFF2-40B4-BE49-F238E27FC236}">
                  <a16:creationId xmlns:a16="http://schemas.microsoft.com/office/drawing/2014/main" id="{0A0381EF-D2B2-0464-0EA6-670F80396FBA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578620" y="6530065"/>
              <a:ext cx="978088" cy="276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Source Sans Pro" panose="020B0503030403020204" pitchFamily="34" charset="0"/>
                  <a:ea typeface="Source Sans Pro" panose="020B0503030403020204" pitchFamily="34" charset="0"/>
                  <a:cs typeface="Kalinga" panose="020B0502040204020203" pitchFamily="34" charset="0"/>
                </a:rPr>
                <a:t>Created with</a:t>
              </a:r>
            </a:p>
          </p:txBody>
        </p:sp>
      </p:grpSp>
      <p:sp>
        <p:nvSpPr>
          <p:cNvPr id="8" name="Top Right Decoration">
            <a:extLst>
              <a:ext uri="{FF2B5EF4-FFF2-40B4-BE49-F238E27FC236}">
                <a16:creationId xmlns:a16="http://schemas.microsoft.com/office/drawing/2014/main" id="{83BA1A1C-776B-1B57-9E82-5F92796C736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 flipH="1">
            <a:off x="11748976" y="0"/>
            <a:ext cx="457200" cy="845837"/>
          </a:xfrm>
          <a:prstGeom prst="halfFrame">
            <a:avLst>
              <a:gd name="adj1" fmla="val 18933"/>
              <a:gd name="adj2" fmla="val 1893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op Left Decoration">
            <a:extLst>
              <a:ext uri="{FF2B5EF4-FFF2-40B4-BE49-F238E27FC236}">
                <a16:creationId xmlns:a16="http://schemas.microsoft.com/office/drawing/2014/main" id="{A0D740A8-4B06-E244-1787-06D16049EF0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-1"/>
            <a:ext cx="457200" cy="845837"/>
          </a:xfrm>
          <a:prstGeom prst="halfFrame">
            <a:avLst>
              <a:gd name="adj1" fmla="val 18933"/>
              <a:gd name="adj2" fmla="val 1893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53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44" r:id="rId2"/>
    <p:sldLayoutId id="2147483748" r:id="rId3"/>
    <p:sldLayoutId id="2147483750" r:id="rId4"/>
    <p:sldLayoutId id="2147483745" r:id="rId5"/>
    <p:sldLayoutId id="2147483743" r:id="rId6"/>
    <p:sldLayoutId id="2147483749" r:id="rId7"/>
    <p:sldLayoutId id="2147483746" r:id="rId8"/>
    <p:sldLayoutId id="2147483747" r:id="rId9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61963" marR="0" indent="-231775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2000" b="0" i="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746125" marR="0" indent="-288925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969963" marR="0" indent="-223838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4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203325" marR="0" indent="-233363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Courier New" panose="02070309020205020404" pitchFamily="49" charset="0"/>
        <a:buChar char="o"/>
        <a:tabLst/>
        <a:defRPr sz="12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" Target="slide3.xml"/><Relationship Id="rId3" Type="http://schemas.openxmlformats.org/officeDocument/2006/relationships/slide" Target="slide9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9.xml"/><Relationship Id="rId4" Type="http://schemas.openxmlformats.org/officeDocument/2006/relationships/slide" Target="slide10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9.xml"/><Relationship Id="rId4" Type="http://schemas.openxmlformats.org/officeDocument/2006/relationships/slide" Target="slide10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9.xml"/><Relationship Id="rId4" Type="http://schemas.openxmlformats.org/officeDocument/2006/relationships/slide" Target="slide10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9.xml"/><Relationship Id="rId4" Type="http://schemas.openxmlformats.org/officeDocument/2006/relationships/slide" Target="slide10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9.xml"/><Relationship Id="rId4" Type="http://schemas.openxmlformats.org/officeDocument/2006/relationships/slide" Target="slide10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9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" Target="slide3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1.xml"/><Relationship Id="rId3" Type="http://schemas.openxmlformats.org/officeDocument/2006/relationships/slide" Target="slide3.xml"/><Relationship Id="rId4" Type="http://schemas.openxmlformats.org/officeDocument/2006/relationships/slide" Target="slide20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" Target="slide3.xml"/><Relationship Id="rId3" Type="http://schemas.openxmlformats.org/officeDocument/2006/relationships/slide" Target="slide20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2.xml"/><Relationship Id="rId3" Type="http://schemas.openxmlformats.org/officeDocument/2006/relationships/slide" Target="slide3.xml"/><Relationship Id="rId4" Type="http://schemas.openxmlformats.org/officeDocument/2006/relationships/slide" Target="slide20.xml"/><Relationship Id="rId5" Type="http://schemas.openxmlformats.org/officeDocument/2006/relationships/slide" Target="slide2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9.xml"/><Relationship Id="rId4" Type="http://schemas.openxmlformats.org/officeDocument/2006/relationships/slide" Target="slide10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9.xml"/><Relationship Id="rId4" Type="http://schemas.openxmlformats.org/officeDocument/2006/relationships/slide" Target="slide10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9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9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3.xml"/><Relationship Id="rId3" Type="http://schemas.openxmlformats.org/officeDocument/2006/relationships/slide" Target="slide3.xml"/><Relationship Id="rId4" Type="http://schemas.openxmlformats.org/officeDocument/2006/relationships/slide" Target="slide20.xml"/><Relationship Id="rId5" Type="http://schemas.openxmlformats.org/officeDocument/2006/relationships/slide" Target="slide22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3" Type="http://schemas.openxmlformats.org/officeDocument/2006/relationships/slide" Target="slide4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0.xml"/><Relationship Id="rId10" Type="http://schemas.openxmlformats.org/officeDocument/2006/relationships/slide" Target="slide11.xml"/><Relationship Id="rId11" Type="http://schemas.openxmlformats.org/officeDocument/2006/relationships/slide" Target="slide12.xml"/><Relationship Id="rId12" Type="http://schemas.openxmlformats.org/officeDocument/2006/relationships/slide" Target="slide13.xml"/><Relationship Id="rId13" Type="http://schemas.openxmlformats.org/officeDocument/2006/relationships/slide" Target="slide14.xml"/><Relationship Id="rId14" Type="http://schemas.openxmlformats.org/officeDocument/2006/relationships/slide" Target="slide15.xml"/><Relationship Id="rId15" Type="http://schemas.openxmlformats.org/officeDocument/2006/relationships/slide" Target="slide16.xml"/><Relationship Id="rId16" Type="http://schemas.openxmlformats.org/officeDocument/2006/relationships/slide" Target="slide17.xml"/><Relationship Id="rId17" Type="http://schemas.openxmlformats.org/officeDocument/2006/relationships/slide" Target="slide18.xml"/><Relationship Id="rId18" Type="http://schemas.openxmlformats.org/officeDocument/2006/relationships/slide" Target="slide19.xml"/><Relationship Id="rId19" Type="http://schemas.openxmlformats.org/officeDocument/2006/relationships/slide" Target="slide20.xml"/><Relationship Id="rId20" Type="http://schemas.openxmlformats.org/officeDocument/2006/relationships/slide" Target="slide21.xml"/><Relationship Id="rId21" Type="http://schemas.openxmlformats.org/officeDocument/2006/relationships/slide" Target="slide22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3" Type="http://schemas.openxmlformats.org/officeDocument/2006/relationships/slide" Target="slide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" Target="slide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5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5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3.xml"/><Relationship Id="rId3" Type="http://schemas.openxmlformats.org/officeDocument/2006/relationships/slide" Target="slide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">
            <a:extLst>
              <a:ext uri="{FF2B5EF4-FFF2-40B4-BE49-F238E27FC236}">
                <a16:creationId xmlns:a16="http://schemas.microsoft.com/office/drawing/2014/main" id="{2B969168-07A6-18D1-6196-37729E4CBF7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06197" y="6566315"/>
            <a:ext cx="566198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2" name="Presenter">
            <a:extLst>
              <a:ext uri="{FF2B5EF4-FFF2-40B4-BE49-F238E27FC236}">
                <a16:creationId xmlns:a16="http://schemas.microsoft.com/office/drawing/2014/main" id="{E369EDDE-3F24-65AC-C5A7-FEAA88E6E2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Nexus:html_header">
            <a:extLst>
              <a:ext uri="{FF2B5EF4-FFF2-40B4-BE49-F238E27FC236}">
                <a16:creationId xmlns:a16="http://schemas.microsoft.com/office/drawing/2014/main" id="{E7FA8ABC-BCFD-8F4D-EEF6-8BBA9B8C69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sz="3200"/>
              <a:t>DESCENT-4-35-170.145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4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6978FA9E-D469-9669-81A1-B385ABBD3B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06197" y="6566315"/>
            <a:ext cx="566198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2" name="Nexus:toc_link">
            <a:extLst>
              <a:ext uri="{FF2B5EF4-FFF2-40B4-BE49-F238E27FC236}">
                <a16:creationId xmlns:a16="http://schemas.microsoft.com/office/drawing/2014/main" id="{E562A6CA-C57D-61BD-3ED6-36D9B01F01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23" name="Nexus:breadcrumbs">
            <a:extLst>
              <a:ext uri="{FF2B5EF4-FFF2-40B4-BE49-F238E27FC236}">
                <a16:creationId xmlns:a16="http://schemas.microsoft.com/office/drawing/2014/main" id="{CE2C714B-0417-506F-A643-120FAF57E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t>Physics</a:t>
            </a:r>
            <a:endParaRPr lang="en-US" dirty="0"/>
          </a:p>
        </p:txBody>
      </p:sp>
      <p:sp>
        <p:nvSpPr>
          <p:cNvPr id="24" name="Nexus:comments">
            <a:extLst>
              <a:ext uri="{FF2B5EF4-FFF2-40B4-BE49-F238E27FC236}">
                <a16:creationId xmlns:a16="http://schemas.microsoft.com/office/drawing/2014/main" id="{C8EF01BB-CB61-585B-53E7-6C7566440C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Nexus:html_header">
            <a:extLst>
              <a:ext uri="{FF2B5EF4-FFF2-40B4-BE49-F238E27FC236}">
                <a16:creationId xmlns:a16="http://schemas.microsoft.com/office/drawing/2014/main" id="{C7E062A1-F7F0-C282-B5D4-5940F00932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sz="3200"/>
              <a:t>Physics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4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able;A|i_name|eq|ModelsTabl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Settings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Steady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Viscous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SST k-omega turbulence model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163766E6-D86C-8402-FF1A-86B4CC85F5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11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DB1FD212-8615-8499-2894-85FA61A519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7" name="Nexus:breadcrumbs">
            <a:extLst>
              <a:ext uri="{FF2B5EF4-FFF2-40B4-BE49-F238E27FC236}">
                <a16:creationId xmlns:a16="http://schemas.microsoft.com/office/drawing/2014/main" id="{FB05F6F5-35F3-4559-50CD-7200E3B325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rPr>
                <a:hlinkClick r:id="rId4" action="ppaction://hlinksldjump"/>
              </a:rPr>
              <a:t>Physics</a:t>
            </a:r>
            <a:r>
              <a:t> / </a:t>
            </a:r>
            <a:r>
              <a:t>Models</a:t>
            </a:r>
            <a:endParaRPr lang="en-US" dirty="0"/>
          </a:p>
        </p:txBody>
      </p:sp>
      <p:sp>
        <p:nvSpPr>
          <p:cNvPr id="8" name="Nexus:comments">
            <a:extLst>
              <a:ext uri="{FF2B5EF4-FFF2-40B4-BE49-F238E27FC236}">
                <a16:creationId xmlns:a16="http://schemas.microsoft.com/office/drawing/2014/main" id="{624D1C98-6F74-1EAF-0C78-F04E6DDE32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EC246425-3A42-46F6-2462-97EE1661A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Models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7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ree;A|i_name|eq|Material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4450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- Fluid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- 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1.225 kg/m^3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Cp (Specific Heat)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1006.43 J/(kg K)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Thermal Conductivity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0.0242 W/(m K)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Viscosity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1.7894e-05 kg/(m s)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Molecular 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28.966 kg/kmol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- Solid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- aluminum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2719 kg/m^3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Cp (Specific Heat)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871 J/(kg K)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Thermal Conductivity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202.4 W/(m K)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E1EE0CA5-5BBC-526B-3CCA-83E6BFC8244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12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E0B99DE9-7326-CD6D-38C6-0D822856F6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A01B82FF-726C-A182-53DF-9C628AF6A8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rPr>
                <a:hlinkClick r:id="rId4" action="ppaction://hlinksldjump"/>
              </a:rPr>
              <a:t>Physics</a:t>
            </a:r>
            <a:r>
              <a:t> / </a:t>
            </a:r>
            <a:r>
              <a:t>Material Properties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80B3FC4F-F5A2-0F11-95DC-F6FBB79B883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C44F8980-8793-1979-26DE-6C26D8346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Material Properties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4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ree;A|i_name|eq|CellZone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3337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- Fluid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- solid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Material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air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Specify source terms?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Specify fixed values?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Frame Motion?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Laminar zone?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Porous zone?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3D Fan Zone?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B91B9A75-6847-7E41-845C-65D34E4AFEF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13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342A25B6-524A-8598-5C74-D70FA3DA91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837E3960-7200-F9C1-E027-64D80F2AFC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rPr>
                <a:hlinkClick r:id="rId4" action="ppaction://hlinksldjump"/>
              </a:rPr>
              <a:t>Physics</a:t>
            </a:r>
            <a:r>
              <a:t> / </a:t>
            </a:r>
            <a:r>
              <a:t>Cell Zone Conditions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2B797919-E906-7712-2ED3-37DE3E033D2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643A17EB-CD1C-E870-17B8-63E810EEB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Cell Zone Conditions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1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ree;A|i_name|eq|BoundaryZone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4820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- Inlet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- inlet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Velocity Specification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Magnitude, Normal to Boundary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Reference 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Absolute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Velocity Magnitude [m/s]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170.145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Supersonic/Initial Gauge Pressure [Pa]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Turbulent Specification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Intensity and Viscosity Ratio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Turbulent Intensity [%]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Turbulent Viscosity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- Outlet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- outlet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Backflow Reference 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Absolute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Gauge Pressure [Pa]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14EB6239-0960-B1EB-D918-541BE1EB79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14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A3D0983C-6B97-8BED-D09E-B74ABA828E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93758FEA-B038-7D04-64F8-7A6C84D375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rPr>
                <a:hlinkClick r:id="rId4" action="ppaction://hlinksldjump"/>
              </a:rPr>
              <a:t>Physics</a:t>
            </a:r>
            <a:r>
              <a:t> / </a:t>
            </a:r>
            <a:r>
              <a:t>Boundary Conditions (1 of 3)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D4E7368A-D84C-4E80-DB79-5213C8AA72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09E60FEB-D07C-E7F9-EB1A-E88904F3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Boundary Conditions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2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able;A|i_name|eq|ReferenceValuesTabl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3708400"/>
        </p:xfrm>
        <a:graphic>
          <a:graphicData uri="http://schemas.openxmlformats.org/drawingml/2006/table">
            <a:tbl>
              <a:tblPr bandRow="1" firstCol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 m^2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1.225 kg/m^3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Enthalpy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J/kg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 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Pa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288.16 K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Velocity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 m/s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Viscosity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1.7894e-05 kg/(m s)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Ratio of Specific Heats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Yplus for Heat Tran. Coef.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CE05950C-BEC2-D166-B635-0E74C31F866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15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BB39B6EA-900A-988A-907B-40C56628F7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9942593D-2BC8-08B5-4A98-76372B9EA9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rPr>
                <a:hlinkClick r:id="rId4" action="ppaction://hlinksldjump"/>
              </a:rPr>
              <a:t>Physics</a:t>
            </a:r>
            <a:r>
              <a:t> / </a:t>
            </a:r>
            <a:r>
              <a:t>Reference Values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9D4F2939-18BE-E4C5-186C-CAB51F5199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33B5D49C-56BD-5C36-3247-7D44FC1A9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Reference Values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6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ree;A|i_name|eq|SolverSetting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4820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- Equations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True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Turbulence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True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- Numerics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Absolute Velocity Formulation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True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- Pseudo Time Explicit Relaxation Factors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Body Forces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Turbulent Kinetic 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0.75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Specific Dissipation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0.75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Turbulent Viscosity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Explicit Momentum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Explicit 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0B5FECF6-428E-D835-2627-4523324C44C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16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8AAD4C54-4822-4B9A-1BCB-11FBB60A78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C7D7BE66-DD6F-63B1-98A9-ED5D907AF6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t>Solver Settings (1 of 3)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D25D3AE5-D035-6AD0-1180-87F21DC18F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F696281E-40DC-7498-070B-5E21BE09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Solver Settings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51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able,tree;A|i_name|eq|RunTableItem,Run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2966720"/>
        </p:xfrm>
        <a:graphic>
          <a:graphicData uri="http://schemas.openxmlformats.org/drawingml/2006/table">
            <a:tbl>
              <a:tblPr bandRow="1" firstCol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Number of Machines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Number of 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Case 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20.22 seconds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Iteration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12.637 seconds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AMG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7.172 seconds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Virtual Current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2.55293 GB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Virtual Peak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2.97545 GB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Memory Per M 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61.9764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7D4E5229-FFF5-992E-04A7-85E306BDC69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17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8C6AB8E1-8EA1-32E6-7460-748237C41A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A9F57948-A9E7-80A3-6664-8AFC929F97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Run Information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FDFEF095-6F0D-3AFB-A36C-E6EE03CCEA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4B23AA27-1A00-4996-D120-2B6C90BB8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Run Information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6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able;A|i_name|eq|SolverStatusTableItem;&amp;rows=13&amp;cols=4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2595880"/>
        </p:xfrm>
        <a:graphic>
          <a:graphicData uri="http://schemas.openxmlformats.org/drawingml/2006/table">
            <a:tbl>
              <a:tblPr firstRow="1" bandRow="1" firstCol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Absolute 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Convergence Status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continuity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0.0009301112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Converged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x-velocity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1.465835e-08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Converged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y-velocity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1.45062e-09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Converged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z-velocity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1.137633e-09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Converged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0.000129821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Converged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omega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8.169761e-06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Converged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0D12D6BE-533D-A290-BF38-79344B516E9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18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22F55DAC-D6FA-FED0-2C49-8C3A57326BC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A87B8336-3E7D-F8EB-BB7F-93A450B6ED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Solution Status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8A573B82-C8C1-2774-CB33-F284699B27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2" y="927872"/>
            <a:ext cx="10972800" cy="62420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BBFE23C9-AE3B-8432-5C05-960A9776F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48582"/>
            <a:ext cx="10972799" cy="747529"/>
          </a:xfrm>
        </p:spPr>
        <p:txBody>
          <a:bodyPr/>
          <a:lstStyle/>
          <a:p>
            <a:r>
              <a:rPr sz="3200"/>
              <a:t>Solution Status</a:t>
            </a:r>
            <a:endParaRPr lang="en-US" dirty="0"/>
          </a:p>
          <a:p>
            <a:r>
              <a:rPr sz="2400"/>
              <a:t>Iterations: 59</a:t>
            </a:r>
          </a:p>
        </p:txBody>
      </p:sp>
    </p:spTree>
    <p:extLst>
      <p:ext uri="{BB962C8B-B14F-4D97-AF65-F5344CB8AC3E}">
        <p14:creationId xmlns:p14="http://schemas.microsoft.com/office/powerpoint/2010/main" val="219017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ree;A|i_name|eq|ReportDefinitionsTreeItem;&amp;rows=13&amp;cols=3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57600"/>
                <a:gridCol w="3657600"/>
                <a:gridCol w="3657600"/>
              </a:tblGrid>
              <a:tr h="370840">
                <a:tc>
                  <a:txBody>
                    <a:bodyPr/>
                    <a:lstStyle/>
                    <a:p>
                      <a:r>
                        <a:t>lift_force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21253.13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drag_force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1871.623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9F2B33ED-A19A-827B-7D05-D2FB22EE3D0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20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60921038-1786-2C55-F7B6-2C87E299A7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F470453C-B566-F89B-053B-B70BCAB519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Report Definitions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55361083-EB71-0A5B-20C5-CDAF08B773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35A5C1EC-6E99-5173-62CA-0BB32A548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Report Definitions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0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exus:query=A|i_type|eq|table;A|i_name|eq|HeaderTableItem;&amp;rows=13&amp;cols=2">
            <a:extLst>
              <a:ext uri="{FF2B5EF4-FFF2-40B4-BE49-F238E27FC236}">
                <a16:creationId xmlns:a16="http://schemas.microsoft.com/office/drawing/2014/main" id="{F381BC67-19EE-F969-B516-3C983E0D8D94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Slide Number Placeholder">
            <a:extLst>
              <a:ext uri="{FF2B5EF4-FFF2-40B4-BE49-F238E27FC236}">
                <a16:creationId xmlns:a16="http://schemas.microsoft.com/office/drawing/2014/main" id="{316B0EEE-2178-FDF6-C813-0D0D003F0A7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2</a:t>
            </a:fld>
            <a:endParaRPr lang="en-US"/>
          </a:p>
        </p:txBody>
      </p:sp>
      <p:sp>
        <p:nvSpPr>
          <p:cNvPr id="21" name="Nexus:toc_link">
            <a:extLst>
              <a:ext uri="{FF2B5EF4-FFF2-40B4-BE49-F238E27FC236}">
                <a16:creationId xmlns:a16="http://schemas.microsoft.com/office/drawing/2014/main" id="{137A8142-4054-4A80-8E90-D5802D16DB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23" name="Nexus:comments">
            <a:extLst>
              <a:ext uri="{FF2B5EF4-FFF2-40B4-BE49-F238E27FC236}">
                <a16:creationId xmlns:a16="http://schemas.microsoft.com/office/drawing/2014/main" id="{90405174-D87E-54AD-839A-506233810FC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Nexus:html_header">
            <a:extLst>
              <a:ext uri="{FF2B5EF4-FFF2-40B4-BE49-F238E27FC236}">
                <a16:creationId xmlns:a16="http://schemas.microsoft.com/office/drawing/2014/main" id="{EEA59AF0-A3CC-8216-2422-167C976BA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Header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2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6978FA9E-D469-9669-81A1-B385ABBD3B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06197" y="6566315"/>
            <a:ext cx="566198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2" name="Nexus:toc_link">
            <a:extLst>
              <a:ext uri="{FF2B5EF4-FFF2-40B4-BE49-F238E27FC236}">
                <a16:creationId xmlns:a16="http://schemas.microsoft.com/office/drawing/2014/main" id="{E562A6CA-C57D-61BD-3ED6-36D9B01F01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23" name="Nexus:breadcrumbs">
            <a:extLst>
              <a:ext uri="{FF2B5EF4-FFF2-40B4-BE49-F238E27FC236}">
                <a16:creationId xmlns:a16="http://schemas.microsoft.com/office/drawing/2014/main" id="{CE2C714B-0417-506F-A643-120FAF57E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Plots</a:t>
            </a:r>
            <a:endParaRPr lang="en-US" dirty="0"/>
          </a:p>
        </p:txBody>
      </p:sp>
      <p:sp>
        <p:nvSpPr>
          <p:cNvPr id="24" name="Nexus:comments">
            <a:extLst>
              <a:ext uri="{FF2B5EF4-FFF2-40B4-BE49-F238E27FC236}">
                <a16:creationId xmlns:a16="http://schemas.microsoft.com/office/drawing/2014/main" id="{C8EF01BB-CB61-585B-53E7-6C7566440C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Nexus:html_header">
            <a:extLst>
              <a:ext uri="{FF2B5EF4-FFF2-40B4-BE49-F238E27FC236}">
                <a16:creationId xmlns:a16="http://schemas.microsoft.com/office/drawing/2014/main" id="{C7E062A1-F7F0-C282-B5D4-5940F00932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sz="3200"/>
              <a:t>Plots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7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able;A|i_name|eq|residuals_plot;"/>
          <p:cNvGraphicFramePr>
            <a:graphicFrameLocks noGrp="1"/>
          </p:cNvGraphicFramePr>
          <p:nvPr>
            <p:ph type="chart" sz="quarter" idx="11"/>
          </p:nvPr>
        </p:nvGraphicFramePr>
        <p:xfrm>
          <a:off x="609601" y="1636776"/>
          <a:ext cx="10972800" cy="4736592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413D48AD-F9DD-18CD-C3DC-B259C827B87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22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F209784A-F3AA-5E39-85FE-BAB61862C3D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56386827-19C9-C90E-2A74-CF659FF723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4" action="ppaction://hlinksldjump"/>
              </a:rPr>
              <a:t>Plots</a:t>
            </a:r>
            <a:r>
              <a:t> / </a:t>
            </a:r>
            <a:r>
              <a:t>Residuals</a:t>
            </a:r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75B744A1-1794-FBCA-3C49-2AD11C8CE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Residuals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04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6978FA9E-D469-9669-81A1-B385ABBD3B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06197" y="6566315"/>
            <a:ext cx="566198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2" name="Nexus:toc_link">
            <a:extLst>
              <a:ext uri="{FF2B5EF4-FFF2-40B4-BE49-F238E27FC236}">
                <a16:creationId xmlns:a16="http://schemas.microsoft.com/office/drawing/2014/main" id="{E562A6CA-C57D-61BD-3ED6-36D9B01F01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/>
          </a:p>
        </p:txBody>
      </p:sp>
      <p:sp>
        <p:nvSpPr>
          <p:cNvPr id="23" name="Nexus:breadcrumbs">
            <a:extLst>
              <a:ext uri="{FF2B5EF4-FFF2-40B4-BE49-F238E27FC236}">
                <a16:creationId xmlns:a16="http://schemas.microsoft.com/office/drawing/2014/main" id="{CE2C714B-0417-506F-A643-120FAF57E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Plots</a:t>
            </a:r>
            <a:r>
              <a:t> / </a:t>
            </a:r>
            <a:r>
              <a:t>Report Plots</a:t>
            </a:r>
            <a:endParaRPr lang="en-US" dirty="0"/>
          </a:p>
        </p:txBody>
      </p:sp>
      <p:sp>
        <p:nvSpPr>
          <p:cNvPr id="24" name="Nexus:comments">
            <a:extLst>
              <a:ext uri="{FF2B5EF4-FFF2-40B4-BE49-F238E27FC236}">
                <a16:creationId xmlns:a16="http://schemas.microsoft.com/office/drawing/2014/main" id="{C8EF01BB-CB61-585B-53E7-6C7566440C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Nexus:html_header">
            <a:extLst>
              <a:ext uri="{FF2B5EF4-FFF2-40B4-BE49-F238E27FC236}">
                <a16:creationId xmlns:a16="http://schemas.microsoft.com/office/drawing/2014/main" id="{C7E062A1-F7F0-C282-B5D4-5940F00932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sz="3200"/>
              <a:t>Report Plots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3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able;A|i_name|cont|_plot;A|i_name|neq|residuals_plot;"/>
          <p:cNvGraphicFramePr>
            <a:graphicFrameLocks noGrp="1"/>
          </p:cNvGraphicFramePr>
          <p:nvPr>
            <p:ph type="chart" sz="quarter" idx="11"/>
          </p:nvPr>
        </p:nvGraphicFramePr>
        <p:xfrm>
          <a:off x="609601" y="1636776"/>
          <a:ext cx="10972800" cy="4736592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ED223E14-EFEB-050D-0BB4-5870DCDDDA1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24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702D4484-6243-AA1B-FAF8-919C476E46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4149989E-58F4-F17A-1ADF-819F895CBA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4" action="ppaction://hlinksldjump"/>
              </a:rPr>
              <a:t>Plots</a:t>
            </a:r>
            <a:r>
              <a:t> / </a:t>
            </a:r>
            <a:r>
              <a:rPr>
                <a:hlinkClick r:id="rId5" action="ppaction://hlinksldjump"/>
              </a:rPr>
              <a:t>Report Plots</a:t>
            </a:r>
            <a:r>
              <a:t> / </a:t>
            </a:r>
            <a:r>
              <a:t>report plots</a:t>
            </a:r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99CB0BE2-3F89-51A3-733C-9674F4BA8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drag_force-rplot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8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5" name="Nexus:query=A|i_type|eq|tree;A|i_name|eq|BoundaryZone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4820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            Pressure Profile Multiplier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Backflow Direction Specification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Normal to Boundary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Turbulent Specification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Intensity and Viscosity Ratio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Backflow Turbulent Intensity [%]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Backflow Turbulent Viscosity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Backflow Pressure Specification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 Pressure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Build artificial walls to prevent reverse flow?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Radial Equilibrium Pressure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Average Pressure Specification?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Specify targeted mass flow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- Wall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- walls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Wall Motion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Stationary Wall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14EB6239-0960-B1EB-D918-541BE1EB79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14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A3D0983C-6B97-8BED-D09E-B74ABA828E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93758FEA-B038-7D04-64F8-7A6C84D375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rPr>
                <a:hlinkClick r:id="rId4" action="ppaction://hlinksldjump"/>
              </a:rPr>
              <a:t>Physics</a:t>
            </a:r>
            <a:r>
              <a:t> / </a:t>
            </a:r>
            <a:r>
              <a:t>Boundary Conditions (2 of 3)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D4E7368A-D84C-4E80-DB79-5213C8AA72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09E60FEB-D07C-E7F9-EB1A-E88904F3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Boundary Conditions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5" name="Nexus:query=A|i_type|eq|tree;A|i_name|eq|BoundaryZone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3708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            Shear Boundary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 Slip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Wall Surface Roughness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rough bc standard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Wall Roughness Height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Wall Roughness 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- wing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Wall Motion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Stationary Wall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Shear Boundary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 Slip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Wall Surface Roughness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rough bc standard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Wall Roughness Height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Wall Roughness 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14EB6239-0960-B1EB-D918-541BE1EB79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14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A3D0983C-6B97-8BED-D09E-B74ABA828E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93758FEA-B038-7D04-64F8-7A6C84D375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rPr>
                <a:hlinkClick r:id="rId4" action="ppaction://hlinksldjump"/>
              </a:rPr>
              <a:t>Physics</a:t>
            </a:r>
            <a:r>
              <a:t> / </a:t>
            </a:r>
            <a:r>
              <a:t>Boundary Conditions (3 of 3)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D4E7368A-D84C-4E80-DB79-5213C8AA72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09E60FEB-D07C-E7F9-EB1A-E88904F3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Boundary Conditions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5" name="Nexus:query=A|i_type|eq|tree;A|i_name|eq|SolverSetting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4820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- Pressure-Velocity Coupling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Coupled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Pseudo Time Method (Global Time Step)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True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- Discretization Scheme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Second Order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Momentum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Second Order Upwind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Turbulent Kinetic 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Second Order Upwind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Specific Dissipation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Second Order Upwind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- Solution Limits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Minimum Absolute Pressure [Pa]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Maximum Absolute Pressure [Pa]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5e+10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Minimum Static Temperature [K]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Maximum Static Temperature [K]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5000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0B5FECF6-428E-D835-2627-4523324C44C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16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8AAD4C54-4822-4B9A-1BCB-11FBB60A78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C7D7BE66-DD6F-63B1-98A9-ED5D907AF6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t>Solver Settings (2 of 3)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D25D3AE5-D035-6AD0-1180-87F21DC18F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F696281E-40DC-7498-070B-5E21BE09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Solver Settings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5" name="Nexus:query=A|i_type|eq|tree;A|i_name|eq|SolverSetting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      Minimum Turb. Kinetic Energy [m^2/s^2]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1e-14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Minimum Spec. Dissipation Rate [s^-1]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1e-20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Maximum Turb. Viscosity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100000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0B5FECF6-428E-D835-2627-4523324C44C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16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8AAD4C54-4822-4B9A-1BCB-11FBB60A78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C7D7BE66-DD6F-63B1-98A9-ED5D907AF6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t>Solver Settings (3 of 3)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D25D3AE5-D035-6AD0-1180-87F21DC18F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F696281E-40DC-7498-070B-5E21BE09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Solver Settings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5" name="Nexus:query=A|i_type|eq|table;A|i_name|cont|_plot;A|i_name|neq|residuals_plot;"/>
          <p:cNvGraphicFramePr>
            <a:graphicFrameLocks noGrp="1"/>
          </p:cNvGraphicFramePr>
          <p:nvPr>
            <p:ph type="chart" sz="quarter" idx="11"/>
          </p:nvPr>
        </p:nvGraphicFramePr>
        <p:xfrm>
          <a:off x="609601" y="1636776"/>
          <a:ext cx="10972800" cy="4736592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ED223E14-EFEB-050D-0BB4-5870DCDDDA1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24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702D4484-6243-AA1B-FAF8-919C476E46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4149989E-58F4-F17A-1ADF-819F895CBA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4" action="ppaction://hlinksldjump"/>
              </a:rPr>
              <a:t>Plots</a:t>
            </a:r>
            <a:r>
              <a:t> / </a:t>
            </a:r>
            <a:r>
              <a:rPr>
                <a:hlinkClick r:id="rId5" action="ppaction://hlinksldjump"/>
              </a:rPr>
              <a:t>Report Plots</a:t>
            </a:r>
            <a:r>
              <a:t> / </a:t>
            </a:r>
            <a:r>
              <a:t>report plots</a:t>
            </a:r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99CB0BE2-3F89-51A3-733C-9674F4BA8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lift_force-rplot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exus:toc&amp;amp;lines=28">
            <a:extLst>
              <a:ext uri="{FF2B5EF4-FFF2-40B4-BE49-F238E27FC236}">
                <a16:creationId xmlns:a16="http://schemas.microsoft.com/office/drawing/2014/main" id="{5B0F6D94-062E-04B5-FA68-04D6CF3632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numCol="2"/>
          <a:lstStyle/>
          <a:p>
            <a:pPr/>
            <a:r>
              <a:rPr>
                <a:hlinkClick r:id="rId3" action="ppaction://hlinksldjump"/>
              </a:rPr>
              <a:t>System Information</a:t>
            </a:r>
            <a:endParaRPr lang="en-US" dirty="0"/>
          </a:p>
          <a:p>
            <a:pPr/>
            <a:r>
              <a:rPr>
                <a:hlinkClick r:id="rId4" action="ppaction://hlinksldjump"/>
              </a:rPr>
              <a:t>Geometry and Mesh</a:t>
            </a:r>
          </a:p>
          <a:p>
            <a:pPr lvl="1"/>
            <a:r>
              <a:rPr>
                <a:hlinkClick r:id="rId5" action="ppaction://hlinksldjump"/>
              </a:rPr>
              <a:t>Mesh Size</a:t>
            </a:r>
          </a:p>
          <a:p>
            <a:pPr lvl="1"/>
            <a:r>
              <a:rPr>
                <a:hlinkClick r:id="rId6" action="ppaction://hlinksldjump"/>
              </a:rPr>
              <a:t>Mesh Quality</a:t>
            </a:r>
          </a:p>
          <a:p>
            <a:pPr lvl="1"/>
            <a:r>
              <a:rPr>
                <a:hlinkClick r:id="rId7" action="ppaction://hlinksldjump"/>
              </a:rPr>
              <a:t>Orthogonal Quality</a:t>
            </a:r>
          </a:p>
          <a:p>
            <a:pPr/>
            <a:r>
              <a:rPr>
                <a:hlinkClick r:id="rId8" action="ppaction://hlinksldjump"/>
              </a:rPr>
              <a:t>Simulation Setup</a:t>
            </a:r>
          </a:p>
          <a:p>
            <a:pPr lvl="1"/>
            <a:r>
              <a:rPr>
                <a:hlinkClick r:id="rId9" action="ppaction://hlinksldjump"/>
              </a:rPr>
              <a:t>Physics</a:t>
            </a:r>
          </a:p>
          <a:p>
            <a:pPr lvl="2"/>
            <a:r>
              <a:rPr>
                <a:hlinkClick r:id="rId10" action="ppaction://hlinksldjump"/>
              </a:rPr>
              <a:t>Models</a:t>
            </a:r>
          </a:p>
          <a:p>
            <a:pPr lvl="2"/>
            <a:r>
              <a:rPr>
                <a:hlinkClick r:id="rId11" action="ppaction://hlinksldjump"/>
              </a:rPr>
              <a:t>Material Properties</a:t>
            </a:r>
          </a:p>
          <a:p>
            <a:pPr lvl="2"/>
            <a:r>
              <a:rPr>
                <a:hlinkClick r:id="rId12" action="ppaction://hlinksldjump"/>
              </a:rPr>
              <a:t>Cell Zone Conditions</a:t>
            </a:r>
          </a:p>
          <a:p>
            <a:pPr lvl="2"/>
            <a:r>
              <a:rPr>
                <a:hlinkClick r:id="rId13" action="ppaction://hlinksldjump"/>
              </a:rPr>
              <a:t>Boundary Conditions</a:t>
            </a:r>
          </a:p>
          <a:p>
            <a:pPr lvl="2"/>
            <a:r>
              <a:rPr>
                <a:hlinkClick r:id="rId14" action="ppaction://hlinksldjump"/>
              </a:rPr>
              <a:t>Reference Values</a:t>
            </a:r>
          </a:p>
          <a:p>
            <a:pPr lvl="1"/>
            <a:r>
              <a:rPr>
                <a:hlinkClick r:id="rId15" action="ppaction://hlinksldjump"/>
              </a:rPr>
              <a:t>Solver Settings</a:t>
            </a:r>
          </a:p>
          <a:p>
            <a:pPr/>
            <a:r>
              <a:rPr>
                <a:hlinkClick r:id="rId16" action="ppaction://hlinksldjump"/>
              </a:rPr>
              <a:t>Run Information</a:t>
            </a:r>
          </a:p>
          <a:p>
            <a:pPr/>
            <a:r>
              <a:rPr>
                <a:hlinkClick r:id="rId17" action="ppaction://hlinksldjump"/>
              </a:rPr>
              <a:t>Solution Status</a:t>
            </a:r>
          </a:p>
          <a:p>
            <a:pPr/>
            <a:r>
              <a:rPr>
                <a:hlinkClick r:id="rId18" action="ppaction://hlinksldjump"/>
              </a:rPr>
              <a:t>Report Definitions</a:t>
            </a:r>
          </a:p>
          <a:p>
            <a:pPr/>
            <a:r>
              <a:rPr>
                <a:hlinkClick r:id="rId19" action="ppaction://hlinksldjump"/>
              </a:rPr>
              <a:t>Plots</a:t>
            </a:r>
          </a:p>
          <a:p>
            <a:pPr lvl="1"/>
            <a:r>
              <a:rPr>
                <a:hlinkClick r:id="rId20" action="ppaction://hlinksldjump"/>
              </a:rPr>
              <a:t>Residuals</a:t>
            </a:r>
          </a:p>
          <a:p>
            <a:pPr lvl="1"/>
            <a:r>
              <a:rPr>
                <a:hlinkClick r:id="rId21" action="ppaction://hlinksldjump"/>
              </a:rPr>
              <a:t>Report Plots</a:t>
            </a:r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09109BF0-C254-4285-2184-C5FA6E9F03D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Nexus:html_header">
            <a:extLst>
              <a:ext uri="{FF2B5EF4-FFF2-40B4-BE49-F238E27FC236}">
                <a16:creationId xmlns:a16="http://schemas.microsoft.com/office/drawing/2014/main" id="{CAF235EE-7880-782C-D627-81180C02D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Table of Contents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2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exus:query=A|i_type|eq|table;A|i_name|eq|SystemTableItem;&amp;rows=13&amp;cols=2">
            <a:extLst>
              <a:ext uri="{FF2B5EF4-FFF2-40B4-BE49-F238E27FC236}">
                <a16:creationId xmlns:a16="http://schemas.microsoft.com/office/drawing/2014/main" id="{E31D1492-7A2A-5EB8-E58A-1BDD272F2DBE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E47C80AA-B0DA-3FE3-D386-A6F9C8548C1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4</a:t>
            </a:fld>
            <a:endParaRPr lang="en-US"/>
          </a:p>
        </p:txBody>
      </p:sp>
      <p:sp>
        <p:nvSpPr>
          <p:cNvPr id="5" name="Nexus:toc_link">
            <a:extLst>
              <a:ext uri="{FF2B5EF4-FFF2-40B4-BE49-F238E27FC236}">
                <a16:creationId xmlns:a16="http://schemas.microsoft.com/office/drawing/2014/main" id="{364F9CC1-7F5E-222E-29FB-7FF583EA24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Table of contents</a:t>
            </a:r>
            <a:endParaRPr lang="en-US" dirty="0"/>
          </a:p>
        </p:txBody>
      </p:sp>
      <p:sp>
        <p:nvSpPr>
          <p:cNvPr id="6" name="Nexus:breadcrumbs">
            <a:extLst>
              <a:ext uri="{FF2B5EF4-FFF2-40B4-BE49-F238E27FC236}">
                <a16:creationId xmlns:a16="http://schemas.microsoft.com/office/drawing/2014/main" id="{5CED10BD-E6D7-8748-708E-9A4BA0359B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System Information</a:t>
            </a:r>
            <a:endParaRPr lang="en-US" dirty="0"/>
          </a:p>
        </p:txBody>
      </p:sp>
      <p:sp>
        <p:nvSpPr>
          <p:cNvPr id="7" name="Nexus:comments">
            <a:extLst>
              <a:ext uri="{FF2B5EF4-FFF2-40B4-BE49-F238E27FC236}">
                <a16:creationId xmlns:a16="http://schemas.microsoft.com/office/drawing/2014/main" id="{898626FD-6EFA-69B5-D843-A2B881FA58B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E3572AD1-D036-60CE-33FD-17851B6DF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System Information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54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6978FA9E-D469-9669-81A1-B385ABBD3B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06197" y="6566315"/>
            <a:ext cx="566198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2" name="Nexus:toc_link">
            <a:extLst>
              <a:ext uri="{FF2B5EF4-FFF2-40B4-BE49-F238E27FC236}">
                <a16:creationId xmlns:a16="http://schemas.microsoft.com/office/drawing/2014/main" id="{E562A6CA-C57D-61BD-3ED6-36D9B01F01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/>
          </a:p>
        </p:txBody>
      </p:sp>
      <p:sp>
        <p:nvSpPr>
          <p:cNvPr id="23" name="Nexus:breadcrumbs">
            <a:extLst>
              <a:ext uri="{FF2B5EF4-FFF2-40B4-BE49-F238E27FC236}">
                <a16:creationId xmlns:a16="http://schemas.microsoft.com/office/drawing/2014/main" id="{CE2C714B-0417-506F-A643-120FAF57E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Geometry and Mesh</a:t>
            </a:r>
            <a:endParaRPr lang="en-US" dirty="0"/>
          </a:p>
        </p:txBody>
      </p:sp>
      <p:sp>
        <p:nvSpPr>
          <p:cNvPr id="24" name="Nexus:comments">
            <a:extLst>
              <a:ext uri="{FF2B5EF4-FFF2-40B4-BE49-F238E27FC236}">
                <a16:creationId xmlns:a16="http://schemas.microsoft.com/office/drawing/2014/main" id="{C8EF01BB-CB61-585B-53E7-6C7566440C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Nexus:html_header">
            <a:extLst>
              <a:ext uri="{FF2B5EF4-FFF2-40B4-BE49-F238E27FC236}">
                <a16:creationId xmlns:a16="http://schemas.microsoft.com/office/drawing/2014/main" id="{C7E062A1-F7F0-C282-B5D4-5940F00932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sz="3200"/>
              <a:t>Geometry and Mesh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7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exus:query=A|i_type|eq|table;A|i_name|eq|MeshSizeTableItem;&amp;rows=13&amp;cols=3">
            <a:extLst>
              <a:ext uri="{FF2B5EF4-FFF2-40B4-BE49-F238E27FC236}">
                <a16:creationId xmlns:a16="http://schemas.microsoft.com/office/drawing/2014/main" id="{35ACA466-A014-B3BB-7529-5FAFBB3AA068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A068187C-864B-3A84-B10D-F5E02F947C8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6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08048986-8A8D-7BFD-704A-44A4DCC5DF7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2F76A126-F617-D73B-A39D-EBEEED7A0E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Geometry and Mesh</a:t>
            </a:r>
            <a:r>
              <a:t> / </a:t>
            </a:r>
            <a:r>
              <a:t>Mesh Size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C8837272-F6DD-6A01-A30C-B9788A2DEE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29A8D270-99C6-D4EF-18F8-EB279FBAF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Mesh Size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60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exus:query=A|i_type|eq|table;A|i_name|eq|MeshQualityTableItem;&amp;rows=13&amp;cols=4">
            <a:extLst>
              <a:ext uri="{FF2B5EF4-FFF2-40B4-BE49-F238E27FC236}">
                <a16:creationId xmlns:a16="http://schemas.microsoft.com/office/drawing/2014/main" id="{7237D47E-579C-BF20-C94C-4B093EBA6532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28BA2B70-78DC-64F5-D8BB-919211646CA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7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50E482C7-DF94-B301-EF4D-DD51C44EB7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8" name="Nexus:breadcrumbs">
            <a:extLst>
              <a:ext uri="{FF2B5EF4-FFF2-40B4-BE49-F238E27FC236}">
                <a16:creationId xmlns:a16="http://schemas.microsoft.com/office/drawing/2014/main" id="{761B8C9D-22BC-FC3B-15F0-AABFDE9C5C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Geometry and Mesh</a:t>
            </a:r>
            <a:r>
              <a:t> / </a:t>
            </a:r>
            <a:r>
              <a:t>Mesh Quality</a:t>
            </a:r>
            <a:endParaRPr lang="en-US" dirty="0"/>
          </a:p>
        </p:txBody>
      </p:sp>
      <p:sp>
        <p:nvSpPr>
          <p:cNvPr id="9" name="Nexus:comments">
            <a:extLst>
              <a:ext uri="{FF2B5EF4-FFF2-40B4-BE49-F238E27FC236}">
                <a16:creationId xmlns:a16="http://schemas.microsoft.com/office/drawing/2014/main" id="{1D76154C-63D8-4B9D-2AA6-1B252507AB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E3FEA23B-41A7-D7F9-8DE9-BA3E52C3A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Mesh Quality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5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Nexus:query=A|i_type|eq|image;A|i_name|eq|MeshOrthogonalHistogram;">
            <a:extLst>
              <a:ext uri="{FF2B5EF4-FFF2-40B4-BE49-F238E27FC236}">
                <a16:creationId xmlns:a16="http://schemas.microsoft.com/office/drawing/2014/main" id="{DDA1E043-E00F-64B1-730A-A06763B2863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8484F504-0E75-5075-5421-A5DA8F908CB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8</a:t>
            </a:fld>
            <a:endParaRPr lang="en-US"/>
          </a:p>
        </p:txBody>
      </p:sp>
      <p:sp>
        <p:nvSpPr>
          <p:cNvPr id="15" name="Nexus:toc_link">
            <a:extLst>
              <a:ext uri="{FF2B5EF4-FFF2-40B4-BE49-F238E27FC236}">
                <a16:creationId xmlns:a16="http://schemas.microsoft.com/office/drawing/2014/main" id="{9C81D07F-C360-90AE-510F-20B9BDC5E09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16" name="Nexus:breadcrumbs">
            <a:extLst>
              <a:ext uri="{FF2B5EF4-FFF2-40B4-BE49-F238E27FC236}">
                <a16:creationId xmlns:a16="http://schemas.microsoft.com/office/drawing/2014/main" id="{51910BFF-D4DC-C08E-B4F7-1FDF6FA364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Geometry and Mesh</a:t>
            </a:r>
            <a:r>
              <a:t> / </a:t>
            </a:r>
            <a:r>
              <a:t>Orthogonal Quality</a:t>
            </a:r>
            <a:endParaRPr lang="en-US"/>
          </a:p>
        </p:txBody>
      </p:sp>
      <p:sp>
        <p:nvSpPr>
          <p:cNvPr id="17" name="Nexus:comments">
            <a:extLst>
              <a:ext uri="{FF2B5EF4-FFF2-40B4-BE49-F238E27FC236}">
                <a16:creationId xmlns:a16="http://schemas.microsoft.com/office/drawing/2014/main" id="{615B8E7E-BFB4-837A-58FD-AE1598A56E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Nexus:html_header">
            <a:extLst>
              <a:ext uri="{FF2B5EF4-FFF2-40B4-BE49-F238E27FC236}">
                <a16:creationId xmlns:a16="http://schemas.microsoft.com/office/drawing/2014/main" id="{98105E92-6C4C-3CDF-AE0D-7FA946013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Orthogonal Quality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9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6978FA9E-D469-9669-81A1-B385ABBD3B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06197" y="6566315"/>
            <a:ext cx="566198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2" name="Nexus:toc_link">
            <a:extLst>
              <a:ext uri="{FF2B5EF4-FFF2-40B4-BE49-F238E27FC236}">
                <a16:creationId xmlns:a16="http://schemas.microsoft.com/office/drawing/2014/main" id="{E562A6CA-C57D-61BD-3ED6-36D9B01F01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23" name="Nexus:breadcrumbs">
            <a:extLst>
              <a:ext uri="{FF2B5EF4-FFF2-40B4-BE49-F238E27FC236}">
                <a16:creationId xmlns:a16="http://schemas.microsoft.com/office/drawing/2014/main" id="{CE2C714B-0417-506F-A643-120FAF57E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Simulation Setup</a:t>
            </a:r>
            <a:endParaRPr lang="en-US" dirty="0"/>
          </a:p>
        </p:txBody>
      </p:sp>
      <p:sp>
        <p:nvSpPr>
          <p:cNvPr id="24" name="Nexus:comments">
            <a:extLst>
              <a:ext uri="{FF2B5EF4-FFF2-40B4-BE49-F238E27FC236}">
                <a16:creationId xmlns:a16="http://schemas.microsoft.com/office/drawing/2014/main" id="{C8EF01BB-CB61-585B-53E7-6C7566440C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Nexus:html_header">
            <a:extLst>
              <a:ext uri="{FF2B5EF4-FFF2-40B4-BE49-F238E27FC236}">
                <a16:creationId xmlns:a16="http://schemas.microsoft.com/office/drawing/2014/main" id="{C7E062A1-F7F0-C282-B5D4-5940F00932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sz="3200"/>
              <a:t>Simulation Setup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11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Ansys - Slide Master">
  <a:themeElements>
    <a:clrScheme name="Custom 2">
      <a:dk1>
        <a:sysClr val="windowText" lastClr="000000"/>
      </a:dk1>
      <a:lt1>
        <a:sysClr val="window" lastClr="FFFFFF"/>
      </a:lt1>
      <a:dk2>
        <a:srgbClr val="898A8D"/>
      </a:dk2>
      <a:lt2>
        <a:srgbClr val="D9D8D6"/>
      </a:lt2>
      <a:accent1>
        <a:srgbClr val="FFB71B"/>
      </a:accent1>
      <a:accent2>
        <a:srgbClr val="0070C0"/>
      </a:accent2>
      <a:accent3>
        <a:srgbClr val="00B050"/>
      </a:accent3>
      <a:accent4>
        <a:srgbClr val="FFB71B"/>
      </a:accent4>
      <a:accent5>
        <a:srgbClr val="FF0000"/>
      </a:accent5>
      <a:accent6>
        <a:srgbClr val="7030A0"/>
      </a:accent6>
      <a:hlink>
        <a:srgbClr val="000000"/>
      </a:hlink>
      <a:folHlink>
        <a:srgbClr val="0000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Presentation 2021 Confidential (1)" id="{BCE29331-CD87-4C7F-9347-8FFC45714815}" vid="{9A4FE274-3FD9-4EEB-80C5-5F4C7627D6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22520</TotalTime>
  <Words>49</Words>
  <Application>Microsoft Office PowerPoint</Application>
  <PresentationFormat>Widescreen</PresentationFormat>
  <Paragraphs>49</Paragraphs>
  <Slides>46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Courier New</vt:lpstr>
      <vt:lpstr>Source Sans Pro</vt:lpstr>
      <vt:lpstr>Wingdings</vt:lpstr>
      <vt:lpstr>Ansys -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Hello, World!</dc:title>
  <dc:subject/>
  <dc:creator>Visesh Rajendraprasad</dc:creator>
  <cp:keywords/>
  <dc:description>generated using python-pptx</dc:description>
  <cp:lastModifiedBy>Chris Tevere</cp:lastModifiedBy>
  <cp:revision>164</cp:revision>
  <dcterms:created xsi:type="dcterms:W3CDTF">2013-01-27T09:14:16Z</dcterms:created>
  <dcterms:modified xsi:type="dcterms:W3CDTF">2023-10-15T19:11:07Z</dcterms:modified>
  <cp:category/>
</cp:coreProperties>
</file>