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41" r:id="rId2"/>
    <p:sldId id="336" r:id="rId3"/>
    <p:sldId id="315" r:id="rId4"/>
    <p:sldId id="316" r:id="rId5"/>
    <p:sldId id="340" r:id="rId6"/>
    <p:sldId id="317" r:id="rId7"/>
    <p:sldId id="268" r:id="rId8"/>
    <p:sldId id="269" r:id="rId9"/>
    <p:sldId id="342" r:id="rId10"/>
    <p:sldId id="343" r:id="rId11"/>
    <p:sldId id="270" r:id="rId12"/>
    <p:sldId id="308" r:id="rId13"/>
    <p:sldId id="309" r:id="rId14"/>
    <p:sldId id="310" r:id="rId15"/>
    <p:sldId id="346" r:id="rId20"/>
    <p:sldId id="347" r:id="rId26"/>
    <p:sldId id="274" r:id="rId16"/>
    <p:sldId id="311" r:id="rId17"/>
    <p:sldId id="348" r:id="rId27"/>
    <p:sldId id="349" r:id="rId28"/>
    <p:sldId id="276" r:id="rId18"/>
    <p:sldId id="278" r:id="rId19"/>
    <p:sldId id="313" r:id="rId21"/>
    <p:sldId id="344" r:id="rId22"/>
    <p:sldId id="281" r:id="rId23"/>
    <p:sldId id="345" r:id="rId24"/>
    <p:sldId id="322" r:id="rId25"/>
    <p:sldId id="350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55" autoAdjust="0"/>
    <p:restoredTop sz="86389" autoAdjust="0"/>
  </p:normalViewPr>
  <p:slideViewPr>
    <p:cSldViewPr snapToGrid="0" snapToObjects="1">
      <p:cViewPr varScale="1">
        <p:scale>
          <a:sx n="80" d="100"/>
          <a:sy n="80" d="100"/>
        </p:scale>
        <p:origin x="102" y="4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162" y="96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1" Type="http://schemas.openxmlformats.org/officeDocument/2006/relationships/slide" Target="slides/slide19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2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0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1.xml"/><Relationship Id="rId49" Type="http://schemas.openxmlformats.org/officeDocument/2006/relationships/handoutMaster" Target="handoutMasters/handoutMaster1.xml"/><Relationship Id="rId20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Residuals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continuity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  <c:pt idx="3">
                  <c:v>1.0</c:v>
                </c:pt>
                <c:pt idx="4">
                  <c:v>0.92988439</c:v>
                </c:pt>
                <c:pt idx="5">
                  <c:v>0.83348082</c:v>
                </c:pt>
                <c:pt idx="6">
                  <c:v>0.72901287</c:v>
                </c:pt>
                <c:pt idx="7">
                  <c:v>0.62997383</c:v>
                </c:pt>
                <c:pt idx="8">
                  <c:v>0.53712267</c:v>
                </c:pt>
                <c:pt idx="9">
                  <c:v>0.45255558</c:v>
                </c:pt>
                <c:pt idx="10">
                  <c:v>0.37759105</c:v>
                </c:pt>
                <c:pt idx="11">
                  <c:v>0.31323111</c:v>
                </c:pt>
                <c:pt idx="12">
                  <c:v>0.25568444</c:v>
                </c:pt>
                <c:pt idx="13">
                  <c:v>0.21032474</c:v>
                </c:pt>
                <c:pt idx="14">
                  <c:v>0.1725314</c:v>
                </c:pt>
                <c:pt idx="15">
                  <c:v>0.14134978</c:v>
                </c:pt>
                <c:pt idx="16">
                  <c:v>0.11677376</c:v>
                </c:pt>
                <c:pt idx="17">
                  <c:v>0.098266085</c:v>
                </c:pt>
                <c:pt idx="18">
                  <c:v>0.085236171</c:v>
                </c:pt>
                <c:pt idx="19">
                  <c:v>0.078669918</c:v>
                </c:pt>
                <c:pt idx="20">
                  <c:v>0.078071054</c:v>
                </c:pt>
                <c:pt idx="21">
                  <c:v>0.082794847</c:v>
                </c:pt>
                <c:pt idx="22">
                  <c:v>0.091419364</c:v>
                </c:pt>
                <c:pt idx="23">
                  <c:v>0.10148582</c:v>
                </c:pt>
                <c:pt idx="24">
                  <c:v>0.1112813</c:v>
                </c:pt>
                <c:pt idx="25">
                  <c:v>0.11903805</c:v>
                </c:pt>
                <c:pt idx="26">
                  <c:v>0.1240396</c:v>
                </c:pt>
                <c:pt idx="27">
                  <c:v>0.12553726</c:v>
                </c:pt>
                <c:pt idx="28">
                  <c:v>0.12373642</c:v>
                </c:pt>
                <c:pt idx="29">
                  <c:v>0.11907892</c:v>
                </c:pt>
                <c:pt idx="30">
                  <c:v>0.11196636</c:v>
                </c:pt>
                <c:pt idx="31">
                  <c:v>0.10349268</c:v>
                </c:pt>
                <c:pt idx="32">
                  <c:v>0.094074956</c:v>
                </c:pt>
                <c:pt idx="33">
                  <c:v>0.084035535</c:v>
                </c:pt>
                <c:pt idx="34">
                  <c:v>0.073912681</c:v>
                </c:pt>
                <c:pt idx="35">
                  <c:v>0.064078092</c:v>
                </c:pt>
                <c:pt idx="36">
                  <c:v>0.054837827</c:v>
                </c:pt>
                <c:pt idx="37">
                  <c:v>0.046376535</c:v>
                </c:pt>
                <c:pt idx="38">
                  <c:v>0.038837729</c:v>
                </c:pt>
                <c:pt idx="39">
                  <c:v>0.032295061</c:v>
                </c:pt>
                <c:pt idx="40">
                  <c:v>0.026653804</c:v>
                </c:pt>
                <c:pt idx="41">
                  <c:v>0.021847265</c:v>
                </c:pt>
                <c:pt idx="42">
                  <c:v>0.017800888</c:v>
                </c:pt>
                <c:pt idx="43">
                  <c:v>0.014416892</c:v>
                </c:pt>
                <c:pt idx="44">
                  <c:v>0.011618533</c:v>
                </c:pt>
                <c:pt idx="45">
                  <c:v>0.0093297518</c:v>
                </c:pt>
                <c:pt idx="46">
                  <c:v>0.0074694107</c:v>
                </c:pt>
                <c:pt idx="47">
                  <c:v>0.0059754851</c:v>
                </c:pt>
                <c:pt idx="48">
                  <c:v>0.0047831483</c:v>
                </c:pt>
                <c:pt idx="49">
                  <c:v>0.0038355051</c:v>
                </c:pt>
                <c:pt idx="50">
                  <c:v>0.0030858753</c:v>
                </c:pt>
                <c:pt idx="51">
                  <c:v>0.0024960803</c:v>
                </c:pt>
                <c:pt idx="52">
                  <c:v>0.0020346681</c:v>
                </c:pt>
                <c:pt idx="53">
                  <c:v>0.001672964</c:v>
                </c:pt>
                <c:pt idx="54">
                  <c:v>0.0013892896</c:v>
                </c:pt>
                <c:pt idx="55">
                  <c:v>0.0011652424</c:v>
                </c:pt>
                <c:pt idx="56">
                  <c:v>0.00098887164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x-velocity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Sheet1!$C$2:$C$58</c:f>
              <c:numCache>
                <c:formatCode>General</c:formatCode>
                <c:ptCount val="57"/>
                <c:pt idx="0">
                  <c:v>1.8096763e-05</c:v>
                </c:pt>
                <c:pt idx="1">
                  <c:v>1.6315581e-05</c:v>
                </c:pt>
                <c:pt idx="2">
                  <c:v>1.5131196e-05</c:v>
                </c:pt>
                <c:pt idx="3">
                  <c:v>1.3672334e-05</c:v>
                </c:pt>
                <c:pt idx="4">
                  <c:v>1.2040818e-05</c:v>
                </c:pt>
                <c:pt idx="5">
                  <c:v>1.0375494e-05</c:v>
                </c:pt>
                <c:pt idx="6">
                  <c:v>8.7710675e-06</c:v>
                </c:pt>
                <c:pt idx="7">
                  <c:v>7.283485e-06</c:v>
                </c:pt>
                <c:pt idx="8">
                  <c:v>5.9837197e-06</c:v>
                </c:pt>
                <c:pt idx="9">
                  <c:v>4.8776352e-06</c:v>
                </c:pt>
                <c:pt idx="10">
                  <c:v>3.9817032e-06</c:v>
                </c:pt>
                <c:pt idx="11">
                  <c:v>3.2277232e-06</c:v>
                </c:pt>
                <c:pt idx="12">
                  <c:v>2.616088e-06</c:v>
                </c:pt>
                <c:pt idx="13">
                  <c:v>2.1418686e-06</c:v>
                </c:pt>
                <c:pt idx="14">
                  <c:v>1.7824991e-06</c:v>
                </c:pt>
                <c:pt idx="15">
                  <c:v>1.5194359e-06</c:v>
                </c:pt>
                <c:pt idx="16">
                  <c:v>1.3460472e-06</c:v>
                </c:pt>
                <c:pt idx="17">
                  <c:v>1.2609469e-06</c:v>
                </c:pt>
                <c:pt idx="18">
                  <c:v>1.2700437e-06</c:v>
                </c:pt>
                <c:pt idx="19">
                  <c:v>1.3690902e-06</c:v>
                </c:pt>
                <c:pt idx="20">
                  <c:v>1.5507777e-06</c:v>
                </c:pt>
                <c:pt idx="21">
                  <c:v>1.7793885e-06</c:v>
                </c:pt>
                <c:pt idx="22">
                  <c:v>2.0070084e-06</c:v>
                </c:pt>
                <c:pt idx="23">
                  <c:v>2.2014331e-06</c:v>
                </c:pt>
                <c:pt idx="24">
                  <c:v>2.3392927e-06</c:v>
                </c:pt>
                <c:pt idx="25">
                  <c:v>2.4081595e-06</c:v>
                </c:pt>
                <c:pt idx="26">
                  <c:v>2.4050746e-06</c:v>
                </c:pt>
                <c:pt idx="27">
                  <c:v>2.3350624e-06</c:v>
                </c:pt>
                <c:pt idx="28">
                  <c:v>2.2077894e-06</c:v>
                </c:pt>
                <c:pt idx="29">
                  <c:v>2.0382763e-06</c:v>
                </c:pt>
                <c:pt idx="30">
                  <c:v>1.8293214e-06</c:v>
                </c:pt>
                <c:pt idx="31">
                  <c:v>1.6188405e-06</c:v>
                </c:pt>
                <c:pt idx="32">
                  <c:v>1.412475e-06</c:v>
                </c:pt>
                <c:pt idx="33">
                  <c:v>1.216216e-06</c:v>
                </c:pt>
                <c:pt idx="34">
                  <c:v>1.0340992e-06</c:v>
                </c:pt>
                <c:pt idx="35">
                  <c:v>8.6919111e-07</c:v>
                </c:pt>
                <c:pt idx="36">
                  <c:v>7.2256397e-07</c:v>
                </c:pt>
                <c:pt idx="37">
                  <c:v>5.9499223e-07</c:v>
                </c:pt>
                <c:pt idx="38">
                  <c:v>4.8550367e-07</c:v>
                </c:pt>
                <c:pt idx="39">
                  <c:v>3.9344461e-07</c:v>
                </c:pt>
                <c:pt idx="40">
                  <c:v>3.1671212e-07</c:v>
                </c:pt>
                <c:pt idx="41">
                  <c:v>2.5380498e-07</c:v>
                </c:pt>
                <c:pt idx="42">
                  <c:v>2.0255381e-07</c:v>
                </c:pt>
                <c:pt idx="43">
                  <c:v>1.6140158e-07</c:v>
                </c:pt>
                <c:pt idx="44">
                  <c:v>1.2841391e-07</c:v>
                </c:pt>
                <c:pt idx="45">
                  <c:v>1.0240506e-07</c:v>
                </c:pt>
                <c:pt idx="46">
                  <c:v>8.1764558e-08</c:v>
                </c:pt>
                <c:pt idx="47">
                  <c:v>6.5696701e-08</c:v>
                </c:pt>
                <c:pt idx="48">
                  <c:v>5.2999462e-08</c:v>
                </c:pt>
                <c:pt idx="49">
                  <c:v>4.3223132e-08</c:v>
                </c:pt>
                <c:pt idx="50">
                  <c:v>3.5455039e-08</c:v>
                </c:pt>
                <c:pt idx="51">
                  <c:v>2.9508792e-08</c:v>
                </c:pt>
                <c:pt idx="52">
                  <c:v>2.4725475e-08</c:v>
                </c:pt>
                <c:pt idx="53">
                  <c:v>2.107921e-08</c:v>
                </c:pt>
                <c:pt idx="54">
                  <c:v>1.8092429e-08</c:v>
                </c:pt>
                <c:pt idx="55">
                  <c:v>1.5805188e-08</c:v>
                </c:pt>
                <c:pt idx="56">
                  <c:v>1.3879339e-08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y-velocity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Sheet1!$D$2:$D$58</c:f>
              <c:numCache>
                <c:formatCode>General</c:formatCode>
                <c:ptCount val="57"/>
                <c:pt idx="0">
                  <c:v>3.3050698e-06</c:v>
                </c:pt>
                <c:pt idx="1">
                  <c:v>2.4067217e-06</c:v>
                </c:pt>
                <c:pt idx="2">
                  <c:v>1.9223603e-06</c:v>
                </c:pt>
                <c:pt idx="3">
                  <c:v>1.7245104e-06</c:v>
                </c:pt>
                <c:pt idx="4">
                  <c:v>1.6465257e-06</c:v>
                </c:pt>
                <c:pt idx="5">
                  <c:v>1.5606826e-06</c:v>
                </c:pt>
                <c:pt idx="6">
                  <c:v>1.4399949e-06</c:v>
                </c:pt>
                <c:pt idx="7">
                  <c:v>1.2985358e-06</c:v>
                </c:pt>
                <c:pt idx="8">
                  <c:v>1.1418266e-06</c:v>
                </c:pt>
                <c:pt idx="9">
                  <c:v>9.8332302e-07</c:v>
                </c:pt>
                <c:pt idx="10">
                  <c:v>8.2936336e-07</c:v>
                </c:pt>
                <c:pt idx="11">
                  <c:v>6.9231135e-07</c:v>
                </c:pt>
                <c:pt idx="12">
                  <c:v>5.7099934e-07</c:v>
                </c:pt>
                <c:pt idx="13">
                  <c:v>4.6678863e-07</c:v>
                </c:pt>
                <c:pt idx="14">
                  <c:v>3.7892568e-07</c:v>
                </c:pt>
                <c:pt idx="15">
                  <c:v>3.0840847e-07</c:v>
                </c:pt>
                <c:pt idx="16">
                  <c:v>2.5290939e-07</c:v>
                </c:pt>
                <c:pt idx="17">
                  <c:v>2.1106341e-07</c:v>
                </c:pt>
                <c:pt idx="18">
                  <c:v>1.7957856e-07</c:v>
                </c:pt>
                <c:pt idx="19">
                  <c:v>1.5647492e-07</c:v>
                </c:pt>
                <c:pt idx="20">
                  <c:v>1.4224683e-07</c:v>
                </c:pt>
                <c:pt idx="21">
                  <c:v>1.3555e-07</c:v>
                </c:pt>
                <c:pt idx="22">
                  <c:v>1.3511748e-07</c:v>
                </c:pt>
                <c:pt idx="23">
                  <c:v>1.3885047e-07</c:v>
                </c:pt>
                <c:pt idx="24">
                  <c:v>1.4489713e-07</c:v>
                </c:pt>
                <c:pt idx="25">
                  <c:v>1.5111574e-07</c:v>
                </c:pt>
                <c:pt idx="26">
                  <c:v>1.5517066e-07</c:v>
                </c:pt>
                <c:pt idx="27">
                  <c:v>1.5647706e-07</c:v>
                </c:pt>
                <c:pt idx="28">
                  <c:v>1.5470095e-07</c:v>
                </c:pt>
                <c:pt idx="29">
                  <c:v>1.497406e-07</c:v>
                </c:pt>
                <c:pt idx="30">
                  <c:v>1.4362983e-07</c:v>
                </c:pt>
                <c:pt idx="31">
                  <c:v>1.3383285e-07</c:v>
                </c:pt>
                <c:pt idx="32">
                  <c:v>1.2162081e-07</c:v>
                </c:pt>
                <c:pt idx="33">
                  <c:v>1.08173e-07</c:v>
                </c:pt>
                <c:pt idx="34">
                  <c:v>9.4448647e-08</c:v>
                </c:pt>
                <c:pt idx="35">
                  <c:v>8.1205183e-08</c:v>
                </c:pt>
                <c:pt idx="36">
                  <c:v>6.8900661e-08</c:v>
                </c:pt>
                <c:pt idx="37">
                  <c:v>5.7773462e-08</c:v>
                </c:pt>
                <c:pt idx="38">
                  <c:v>4.7967083e-08</c:v>
                </c:pt>
                <c:pt idx="39">
                  <c:v>3.9463738e-08</c:v>
                </c:pt>
                <c:pt idx="40">
                  <c:v>3.224029e-08</c:v>
                </c:pt>
                <c:pt idx="41">
                  <c:v>2.6174921e-08</c:v>
                </c:pt>
                <c:pt idx="42">
                  <c:v>2.1128788e-08</c:v>
                </c:pt>
                <c:pt idx="43">
                  <c:v>1.6981652e-08</c:v>
                </c:pt>
                <c:pt idx="44">
                  <c:v>1.3597698e-08</c:v>
                </c:pt>
                <c:pt idx="45">
                  <c:v>1.0868067e-08</c:v>
                </c:pt>
                <c:pt idx="46">
                  <c:v>8.6726108e-09</c:v>
                </c:pt>
                <c:pt idx="47">
                  <c:v>6.9270767e-09</c:v>
                </c:pt>
                <c:pt idx="48">
                  <c:v>5.545974e-09</c:v>
                </c:pt>
                <c:pt idx="49">
                  <c:v>4.4605206e-09</c:v>
                </c:pt>
                <c:pt idx="50">
                  <c:v>3.606027e-09</c:v>
                </c:pt>
                <c:pt idx="51">
                  <c:v>2.9372754e-09</c:v>
                </c:pt>
                <c:pt idx="52">
                  <c:v>2.4158508e-09</c:v>
                </c:pt>
                <c:pt idx="53">
                  <c:v>2.0097752e-09</c:v>
                </c:pt>
                <c:pt idx="54">
                  <c:v>1.697563e-09</c:v>
                </c:pt>
                <c:pt idx="55">
                  <c:v>1.4494279e-09</c:v>
                </c:pt>
                <c:pt idx="56">
                  <c:v>1.2588305e-09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z-velocity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Sheet1!$E$2:$E$58</c:f>
              <c:numCache>
                <c:formatCode>General</c:formatCode>
                <c:ptCount val="57"/>
                <c:pt idx="0">
                  <c:v>1.4479188e-06</c:v>
                </c:pt>
                <c:pt idx="1">
                  <c:v>1.4655153e-06</c:v>
                </c:pt>
                <c:pt idx="2">
                  <c:v>1.4275771e-06</c:v>
                </c:pt>
                <c:pt idx="3">
                  <c:v>1.4176423e-06</c:v>
                </c:pt>
                <c:pt idx="4">
                  <c:v>1.3960162e-06</c:v>
                </c:pt>
                <c:pt idx="5">
                  <c:v>1.3266578e-06</c:v>
                </c:pt>
                <c:pt idx="6">
                  <c:v>1.2119135e-06</c:v>
                </c:pt>
                <c:pt idx="7">
                  <c:v>1.0795829e-06</c:v>
                </c:pt>
                <c:pt idx="8">
                  <c:v>9.4085007e-07</c:v>
                </c:pt>
                <c:pt idx="9">
                  <c:v>8.0407814e-07</c:v>
                </c:pt>
                <c:pt idx="10">
                  <c:v>6.7623974e-07</c:v>
                </c:pt>
                <c:pt idx="11">
                  <c:v>5.6241876e-07</c:v>
                </c:pt>
                <c:pt idx="12">
                  <c:v>4.6244298e-07</c:v>
                </c:pt>
                <c:pt idx="13">
                  <c:v>3.7443673e-07</c:v>
                </c:pt>
                <c:pt idx="14">
                  <c:v>3.0241583e-07</c:v>
                </c:pt>
                <c:pt idx="15">
                  <c:v>2.4497935e-07</c:v>
                </c:pt>
                <c:pt idx="16">
                  <c:v>2.0055096e-07</c:v>
                </c:pt>
                <c:pt idx="17">
                  <c:v>1.6800085e-07</c:v>
                </c:pt>
                <c:pt idx="18">
                  <c:v>1.4343189e-07</c:v>
                </c:pt>
                <c:pt idx="19">
                  <c:v>1.2723133e-07</c:v>
                </c:pt>
                <c:pt idx="20">
                  <c:v>1.1910289e-07</c:v>
                </c:pt>
                <c:pt idx="21">
                  <c:v>1.1785562e-07</c:v>
                </c:pt>
                <c:pt idx="22">
                  <c:v>1.2201504e-07</c:v>
                </c:pt>
                <c:pt idx="23">
                  <c:v>1.2968991e-07</c:v>
                </c:pt>
                <c:pt idx="24">
                  <c:v>1.3837985e-07</c:v>
                </c:pt>
                <c:pt idx="25">
                  <c:v>1.4712879e-07</c:v>
                </c:pt>
                <c:pt idx="26">
                  <c:v>1.5383349e-07</c:v>
                </c:pt>
                <c:pt idx="27">
                  <c:v>1.5668873e-07</c:v>
                </c:pt>
                <c:pt idx="28">
                  <c:v>1.5566664e-07</c:v>
                </c:pt>
                <c:pt idx="29">
                  <c:v>1.501551e-07</c:v>
                </c:pt>
                <c:pt idx="30">
                  <c:v>1.4341972e-07</c:v>
                </c:pt>
                <c:pt idx="31">
                  <c:v>1.3355617e-07</c:v>
                </c:pt>
                <c:pt idx="32">
                  <c:v>1.2123833e-07</c:v>
                </c:pt>
                <c:pt idx="33">
                  <c:v>1.0770412e-07</c:v>
                </c:pt>
                <c:pt idx="34">
                  <c:v>9.3949737e-08</c:v>
                </c:pt>
                <c:pt idx="35">
                  <c:v>8.0705362e-08</c:v>
                </c:pt>
                <c:pt idx="36">
                  <c:v>6.8340941e-08</c:v>
                </c:pt>
                <c:pt idx="37">
                  <c:v>5.7062031e-08</c:v>
                </c:pt>
                <c:pt idx="38">
                  <c:v>4.7291178e-08</c:v>
                </c:pt>
                <c:pt idx="39">
                  <c:v>3.8846943e-08</c:v>
                </c:pt>
                <c:pt idx="40">
                  <c:v>3.1673282e-08</c:v>
                </c:pt>
                <c:pt idx="41">
                  <c:v>2.5686962e-08</c:v>
                </c:pt>
                <c:pt idx="42">
                  <c:v>2.0736778e-08</c:v>
                </c:pt>
                <c:pt idx="43">
                  <c:v>1.668566e-08</c:v>
                </c:pt>
                <c:pt idx="44">
                  <c:v>1.3400439e-08</c:v>
                </c:pt>
                <c:pt idx="45">
                  <c:v>1.0752168e-08</c:v>
                </c:pt>
                <c:pt idx="46">
                  <c:v>8.6273985e-09</c:v>
                </c:pt>
                <c:pt idx="47">
                  <c:v>6.9353793e-09</c:v>
                </c:pt>
                <c:pt idx="48">
                  <c:v>5.587164e-09</c:v>
                </c:pt>
                <c:pt idx="49">
                  <c:v>4.515816e-09</c:v>
                </c:pt>
                <c:pt idx="50">
                  <c:v>3.6663148e-09</c:v>
                </c:pt>
                <c:pt idx="51">
                  <c:v>2.9993585e-09</c:v>
                </c:pt>
                <c:pt idx="52">
                  <c:v>2.4715827e-09</c:v>
                </c:pt>
                <c:pt idx="53">
                  <c:v>2.0588882e-09</c:v>
                </c:pt>
                <c:pt idx="54">
                  <c:v>1.7320985e-09</c:v>
                </c:pt>
                <c:pt idx="55">
                  <c:v>1.4753485e-09</c:v>
                </c:pt>
                <c:pt idx="56">
                  <c:v>1.2706117e-09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k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Sheet1!$F$2:$F$58</c:f>
              <c:numCache>
                <c:formatCode>General</c:formatCode>
                <c:ptCount val="57"/>
                <c:pt idx="0">
                  <c:v>0.99862147</c:v>
                </c:pt>
                <c:pt idx="1">
                  <c:v>0.99715266</c:v>
                </c:pt>
                <c:pt idx="2">
                  <c:v>0.99149779</c:v>
                </c:pt>
                <c:pt idx="3">
                  <c:v>0.96454547</c:v>
                </c:pt>
                <c:pt idx="4">
                  <c:v>0.83636393</c:v>
                </c:pt>
                <c:pt idx="5">
                  <c:v>0.56081333</c:v>
                </c:pt>
                <c:pt idx="6">
                  <c:v>0.29571285</c:v>
                </c:pt>
                <c:pt idx="7">
                  <c:v>0.21602287</c:v>
                </c:pt>
                <c:pt idx="8">
                  <c:v>0.17522905</c:v>
                </c:pt>
                <c:pt idx="9">
                  <c:v>0.12890274</c:v>
                </c:pt>
                <c:pt idx="10">
                  <c:v>0.098343109</c:v>
                </c:pt>
                <c:pt idx="11">
                  <c:v>0.081132128</c:v>
                </c:pt>
                <c:pt idx="12">
                  <c:v>0.074248472</c:v>
                </c:pt>
                <c:pt idx="13">
                  <c:v>0.068604212</c:v>
                </c:pt>
                <c:pt idx="14">
                  <c:v>0.063845311</c:v>
                </c:pt>
                <c:pt idx="15">
                  <c:v>0.059245731</c:v>
                </c:pt>
                <c:pt idx="16">
                  <c:v>0.055883046</c:v>
                </c:pt>
                <c:pt idx="17">
                  <c:v>0.052631657</c:v>
                </c:pt>
                <c:pt idx="18">
                  <c:v>0.049175029</c:v>
                </c:pt>
                <c:pt idx="19">
                  <c:v>0.045042842</c:v>
                </c:pt>
                <c:pt idx="20">
                  <c:v>0.040471206</c:v>
                </c:pt>
                <c:pt idx="21">
                  <c:v>0.035710365</c:v>
                </c:pt>
                <c:pt idx="22">
                  <c:v>0.031004988</c:v>
                </c:pt>
                <c:pt idx="23">
                  <c:v>0.026570424</c:v>
                </c:pt>
                <c:pt idx="24">
                  <c:v>0.022446038</c:v>
                </c:pt>
                <c:pt idx="25">
                  <c:v>0.018680204</c:v>
                </c:pt>
                <c:pt idx="26">
                  <c:v>0.015329529</c:v>
                </c:pt>
                <c:pt idx="27">
                  <c:v>0.012410823</c:v>
                </c:pt>
                <c:pt idx="28">
                  <c:v>0.0099081124</c:v>
                </c:pt>
                <c:pt idx="29">
                  <c:v>0.0078308827</c:v>
                </c:pt>
                <c:pt idx="30">
                  <c:v>0.0061452375</c:v>
                </c:pt>
                <c:pt idx="31">
                  <c:v>0.0048037715</c:v>
                </c:pt>
                <c:pt idx="32">
                  <c:v>0.0037539249</c:v>
                </c:pt>
                <c:pt idx="33">
                  <c:v>0.0029409659</c:v>
                </c:pt>
                <c:pt idx="34">
                  <c:v>0.0023178065</c:v>
                </c:pt>
                <c:pt idx="35">
                  <c:v>0.0018379124</c:v>
                </c:pt>
                <c:pt idx="36">
                  <c:v>0.0014747401</c:v>
                </c:pt>
                <c:pt idx="37">
                  <c:v>0.0011937397</c:v>
                </c:pt>
                <c:pt idx="38">
                  <c:v>0.0009792623</c:v>
                </c:pt>
                <c:pt idx="39">
                  <c:v>0.0008106206</c:v>
                </c:pt>
                <c:pt idx="40">
                  <c:v>0.00068108273</c:v>
                </c:pt>
                <c:pt idx="41">
                  <c:v>0.00057585604</c:v>
                </c:pt>
                <c:pt idx="42">
                  <c:v>0.00049520264</c:v>
                </c:pt>
                <c:pt idx="43">
                  <c:v>0.00042638817</c:v>
                </c:pt>
                <c:pt idx="44">
                  <c:v>0.00037444447</c:v>
                </c:pt>
                <c:pt idx="45">
                  <c:v>0.00032706108</c:v>
                </c:pt>
                <c:pt idx="46">
                  <c:v>0.00029230599</c:v>
                </c:pt>
                <c:pt idx="47">
                  <c:v>0.00025930757</c:v>
                </c:pt>
                <c:pt idx="48">
                  <c:v>0.00023640063</c:v>
                </c:pt>
                <c:pt idx="49">
                  <c:v>0.00021399414</c:v>
                </c:pt>
                <c:pt idx="50">
                  <c:v>0.00019943523</c:v>
                </c:pt>
                <c:pt idx="51">
                  <c:v>0.00018383733</c:v>
                </c:pt>
                <c:pt idx="52">
                  <c:v>0.00017366118</c:v>
                </c:pt>
                <c:pt idx="53">
                  <c:v>0.00016206224</c:v>
                </c:pt>
                <c:pt idx="54">
                  <c:v>0.00015452763</c:v>
                </c:pt>
                <c:pt idx="55">
                  <c:v>0.00014562486</c:v>
                </c:pt>
                <c:pt idx="56">
                  <c:v>0.00013984437</c:v>
                </c:pt>
              </c:numCache>
            </c:numRef>
          </c:val>
          <c:smooth val="0"/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omega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Sheet1!$G$2:$G$58</c:f>
              <c:numCache>
                <c:formatCode>General</c:formatCode>
                <c:ptCount val="57"/>
                <c:pt idx="0">
                  <c:v>0.49971015</c:v>
                </c:pt>
                <c:pt idx="1">
                  <c:v>0.49952087</c:v>
                </c:pt>
                <c:pt idx="2">
                  <c:v>0.49918878</c:v>
                </c:pt>
                <c:pt idx="3">
                  <c:v>0.49858784</c:v>
                </c:pt>
                <c:pt idx="4">
                  <c:v>0.49744855</c:v>
                </c:pt>
                <c:pt idx="5">
                  <c:v>0.49517571</c:v>
                </c:pt>
                <c:pt idx="6">
                  <c:v>0.49041598</c:v>
                </c:pt>
                <c:pt idx="7">
                  <c:v>0.48009158</c:v>
                </c:pt>
                <c:pt idx="8">
                  <c:v>0.4576095</c:v>
                </c:pt>
                <c:pt idx="9">
                  <c:v>0.41132569</c:v>
                </c:pt>
                <c:pt idx="10">
                  <c:v>0.32974965</c:v>
                </c:pt>
                <c:pt idx="11">
                  <c:v>0.22140697</c:v>
                </c:pt>
                <c:pt idx="12">
                  <c:v>0.12241517</c:v>
                </c:pt>
                <c:pt idx="13">
                  <c:v>0.058329109</c:v>
                </c:pt>
                <c:pt idx="14">
                  <c:v>0.02606659</c:v>
                </c:pt>
                <c:pt idx="15">
                  <c:v>0.011562494</c:v>
                </c:pt>
                <c:pt idx="16">
                  <c:v>0.0052848702</c:v>
                </c:pt>
                <c:pt idx="17">
                  <c:v>0.0025641262</c:v>
                </c:pt>
                <c:pt idx="18">
                  <c:v>0.0013532937</c:v>
                </c:pt>
                <c:pt idx="19">
                  <c:v>0.00078716753</c:v>
                </c:pt>
                <c:pt idx="20">
                  <c:v>0.00050476988</c:v>
                </c:pt>
                <c:pt idx="21">
                  <c:v>0.00035275418</c:v>
                </c:pt>
                <c:pt idx="22">
                  <c:v>0.0002636553</c:v>
                </c:pt>
                <c:pt idx="23">
                  <c:v>0.00020669933</c:v>
                </c:pt>
                <c:pt idx="24">
                  <c:v>0.00016777356</c:v>
                </c:pt>
                <c:pt idx="25">
                  <c:v>0.00013989091</c:v>
                </c:pt>
                <c:pt idx="26">
                  <c:v>0.00011918663</c:v>
                </c:pt>
                <c:pt idx="27">
                  <c:v>0.00010326184</c:v>
                </c:pt>
                <c:pt idx="28">
                  <c:v>9.0627548e-05</c:v>
                </c:pt>
                <c:pt idx="29">
                  <c:v>8.035008e-05</c:v>
                </c:pt>
                <c:pt idx="30">
                  <c:v>7.1817798e-05</c:v>
                </c:pt>
                <c:pt idx="31">
                  <c:v>6.4613617e-05</c:v>
                </c:pt>
                <c:pt idx="32">
                  <c:v>5.8440997e-05</c:v>
                </c:pt>
                <c:pt idx="33">
                  <c:v>5.3096977e-05</c:v>
                </c:pt>
                <c:pt idx="34">
                  <c:v>4.8434381e-05</c:v>
                </c:pt>
                <c:pt idx="35">
                  <c:v>4.434588e-05</c:v>
                </c:pt>
                <c:pt idx="36">
                  <c:v>4.0740106e-05</c:v>
                </c:pt>
                <c:pt idx="37">
                  <c:v>3.7531747e-05</c:v>
                </c:pt>
                <c:pt idx="38">
                  <c:v>3.4663707e-05</c:v>
                </c:pt>
                <c:pt idx="39">
                  <c:v>3.2091603e-05</c:v>
                </c:pt>
                <c:pt idx="40">
                  <c:v>2.9775403e-05</c:v>
                </c:pt>
                <c:pt idx="41">
                  <c:v>2.767664e-05</c:v>
                </c:pt>
                <c:pt idx="42">
                  <c:v>2.578085e-05</c:v>
                </c:pt>
                <c:pt idx="43">
                  <c:v>2.4060236e-05</c:v>
                </c:pt>
                <c:pt idx="44">
                  <c:v>2.2493195e-05</c:v>
                </c:pt>
                <c:pt idx="45">
                  <c:v>2.106117e-05</c:v>
                </c:pt>
                <c:pt idx="46">
                  <c:v>1.9749531e-05</c:v>
                </c:pt>
                <c:pt idx="47">
                  <c:v>1.8548747e-05</c:v>
                </c:pt>
                <c:pt idx="48">
                  <c:v>1.7445228e-05</c:v>
                </c:pt>
                <c:pt idx="49">
                  <c:v>1.6431676e-05</c:v>
                </c:pt>
                <c:pt idx="50">
                  <c:v>1.5496698e-05</c:v>
                </c:pt>
                <c:pt idx="51">
                  <c:v>1.4633356e-05</c:v>
                </c:pt>
                <c:pt idx="52">
                  <c:v>1.3833865e-05</c:v>
                </c:pt>
                <c:pt idx="53">
                  <c:v>1.3092196e-05</c:v>
                </c:pt>
                <c:pt idx="54">
                  <c:v>1.2402736e-05</c:v>
                </c:pt>
                <c:pt idx="55">
                  <c:v>1.1761275e-05</c:v>
                </c:pt>
                <c:pt idx="56">
                  <c:v>1.1163323e-05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>
          <c:logBase val="10"/>
        </c:scaling>
        <c:delete val="0"/>
        <c:axPos val="l"/>
        <c:majorGridlines/>
        <c:title>
          <c:tx>
            <c:rich>
              <a:bodyPr/>
              <a:lstStyle/>
              <a:p>
                <a:r>
                  <a:t>Residuals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drag_force-rplot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drag_force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1991.026</c:v>
                </c:pt>
                <c:pt idx="1">
                  <c:v>2523.5301</c:v>
                </c:pt>
                <c:pt idx="2">
                  <c:v>2616.5715</c:v>
                </c:pt>
                <c:pt idx="3">
                  <c:v>2493.1011</c:v>
                </c:pt>
                <c:pt idx="4">
                  <c:v>2295.6856</c:v>
                </c:pt>
                <c:pt idx="5">
                  <c:v>2118.0797</c:v>
                </c:pt>
                <c:pt idx="6">
                  <c:v>1973.7248</c:v>
                </c:pt>
                <c:pt idx="7">
                  <c:v>1880.7123</c:v>
                </c:pt>
                <c:pt idx="8">
                  <c:v>1820.6447</c:v>
                </c:pt>
                <c:pt idx="9">
                  <c:v>1789.6112</c:v>
                </c:pt>
                <c:pt idx="10">
                  <c:v>1772.5211</c:v>
                </c:pt>
                <c:pt idx="11">
                  <c:v>1773.3389</c:v>
                </c:pt>
                <c:pt idx="12">
                  <c:v>1781.704</c:v>
                </c:pt>
                <c:pt idx="13">
                  <c:v>1793.1922</c:v>
                </c:pt>
                <c:pt idx="14">
                  <c:v>1804.9246</c:v>
                </c:pt>
                <c:pt idx="15">
                  <c:v>1815.0796</c:v>
                </c:pt>
                <c:pt idx="16">
                  <c:v>1822.9115</c:v>
                </c:pt>
                <c:pt idx="17">
                  <c:v>1827.9058</c:v>
                </c:pt>
                <c:pt idx="18">
                  <c:v>1830.8516</c:v>
                </c:pt>
                <c:pt idx="19">
                  <c:v>1832.6012</c:v>
                </c:pt>
                <c:pt idx="20">
                  <c:v>1833.6074</c:v>
                </c:pt>
                <c:pt idx="21">
                  <c:v>1834.1308</c:v>
                </c:pt>
                <c:pt idx="22">
                  <c:v>1834.3585</c:v>
                </c:pt>
                <c:pt idx="23">
                  <c:v>1834.4143</c:v>
                </c:pt>
                <c:pt idx="24">
                  <c:v>1834.3769</c:v>
                </c:pt>
                <c:pt idx="25">
                  <c:v>1834.3009</c:v>
                </c:pt>
                <c:pt idx="26">
                  <c:v>1834.2151</c:v>
                </c:pt>
                <c:pt idx="27">
                  <c:v>1834.1354</c:v>
                </c:pt>
                <c:pt idx="28">
                  <c:v>1834.0692</c:v>
                </c:pt>
                <c:pt idx="29">
                  <c:v>1834.0304</c:v>
                </c:pt>
                <c:pt idx="30">
                  <c:v>1833.9849</c:v>
                </c:pt>
                <c:pt idx="31">
                  <c:v>1833.9561</c:v>
                </c:pt>
                <c:pt idx="32">
                  <c:v>1833.9453</c:v>
                </c:pt>
                <c:pt idx="33">
                  <c:v>1833.9478</c:v>
                </c:pt>
                <c:pt idx="34">
                  <c:v>1833.9578</c:v>
                </c:pt>
                <c:pt idx="35">
                  <c:v>1833.9709</c:v>
                </c:pt>
                <c:pt idx="36">
                  <c:v>1833.9836</c:v>
                </c:pt>
                <c:pt idx="37">
                  <c:v>1833.9937</c:v>
                </c:pt>
                <c:pt idx="38">
                  <c:v>1834.0005</c:v>
                </c:pt>
                <c:pt idx="39">
                  <c:v>1834.0037</c:v>
                </c:pt>
                <c:pt idx="40">
                  <c:v>1834.0039</c:v>
                </c:pt>
                <c:pt idx="41">
                  <c:v>1834.002</c:v>
                </c:pt>
                <c:pt idx="42">
                  <c:v>1833.9987</c:v>
                </c:pt>
                <c:pt idx="43">
                  <c:v>1833.9947</c:v>
                </c:pt>
                <c:pt idx="44">
                  <c:v>1833.9907</c:v>
                </c:pt>
                <c:pt idx="45">
                  <c:v>1833.987</c:v>
                </c:pt>
                <c:pt idx="46">
                  <c:v>1833.9839</c:v>
                </c:pt>
                <c:pt idx="47">
                  <c:v>1833.9812</c:v>
                </c:pt>
                <c:pt idx="48">
                  <c:v>1833.9791</c:v>
                </c:pt>
                <c:pt idx="49">
                  <c:v>1833.9776</c:v>
                </c:pt>
                <c:pt idx="50">
                  <c:v>1833.9765</c:v>
                </c:pt>
                <c:pt idx="51">
                  <c:v>1833.9759</c:v>
                </c:pt>
                <c:pt idx="52">
                  <c:v>1833.9755</c:v>
                </c:pt>
                <c:pt idx="53">
                  <c:v>1833.9755</c:v>
                </c:pt>
                <c:pt idx="54">
                  <c:v>1833.9756</c:v>
                </c:pt>
                <c:pt idx="55">
                  <c:v>1833.9758</c:v>
                </c:pt>
                <c:pt idx="56">
                  <c:v>1833.9761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Drag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lift_force-rplot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lift_force</c:v>
                </c:pt>
              </c:strCache>
            </c:strRef>
          </c:tx>
          <c:cat>
            <c:numRef>
              <c:f>Sheet1!$A$2:$A$58</c:f>
              <c:numCache>
                <c:formatCode>General</c:formatCode>
                <c:ptCount val="57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</c:numCache>
            </c:numRef>
          </c:cat>
          <c:val>
            <c:numRef>
              <c:f>Sheet1!$B$2:$B$58</c:f>
              <c:numCache>
                <c:formatCode>General</c:formatCode>
                <c:ptCount val="57"/>
                <c:pt idx="0">
                  <c:v>4669.2633</c:v>
                </c:pt>
                <c:pt idx="1">
                  <c:v>8891.0787</c:v>
                </c:pt>
                <c:pt idx="2">
                  <c:v>12243.891</c:v>
                </c:pt>
                <c:pt idx="3">
                  <c:v>14709.619</c:v>
                </c:pt>
                <c:pt idx="4">
                  <c:v>16454.862</c:v>
                </c:pt>
                <c:pt idx="5">
                  <c:v>17692.757</c:v>
                </c:pt>
                <c:pt idx="6">
                  <c:v>18568.694</c:v>
                </c:pt>
                <c:pt idx="7">
                  <c:v>19188.333</c:v>
                </c:pt>
                <c:pt idx="8">
                  <c:v>19626.032</c:v>
                </c:pt>
                <c:pt idx="9">
                  <c:v>19882.038</c:v>
                </c:pt>
                <c:pt idx="10">
                  <c:v>20075.321</c:v>
                </c:pt>
                <c:pt idx="11">
                  <c:v>20257.687</c:v>
                </c:pt>
                <c:pt idx="12">
                  <c:v>20364.792</c:v>
                </c:pt>
                <c:pt idx="13">
                  <c:v>20442.6</c:v>
                </c:pt>
                <c:pt idx="14">
                  <c:v>20500.815</c:v>
                </c:pt>
                <c:pt idx="15">
                  <c:v>20540.821</c:v>
                </c:pt>
                <c:pt idx="16">
                  <c:v>20568.121</c:v>
                </c:pt>
                <c:pt idx="17">
                  <c:v>20587.511</c:v>
                </c:pt>
                <c:pt idx="18">
                  <c:v>20597.74</c:v>
                </c:pt>
                <c:pt idx="19">
                  <c:v>20602.23</c:v>
                </c:pt>
                <c:pt idx="20">
                  <c:v>20604.1</c:v>
                </c:pt>
                <c:pt idx="21">
                  <c:v>20604.557</c:v>
                </c:pt>
                <c:pt idx="22">
                  <c:v>20604.606</c:v>
                </c:pt>
                <c:pt idx="23">
                  <c:v>20604.659</c:v>
                </c:pt>
                <c:pt idx="24">
                  <c:v>20604.926</c:v>
                </c:pt>
                <c:pt idx="25">
                  <c:v>20605.378</c:v>
                </c:pt>
                <c:pt idx="26">
                  <c:v>20605.968</c:v>
                </c:pt>
                <c:pt idx="27">
                  <c:v>20606.608</c:v>
                </c:pt>
                <c:pt idx="28">
                  <c:v>20607.233</c:v>
                </c:pt>
                <c:pt idx="29">
                  <c:v>20607.625</c:v>
                </c:pt>
                <c:pt idx="30">
                  <c:v>20608.002</c:v>
                </c:pt>
                <c:pt idx="31">
                  <c:v>20608.367</c:v>
                </c:pt>
                <c:pt idx="32">
                  <c:v>20608.692</c:v>
                </c:pt>
                <c:pt idx="33">
                  <c:v>20608.961</c:v>
                </c:pt>
                <c:pt idx="34">
                  <c:v>20609.172</c:v>
                </c:pt>
                <c:pt idx="35">
                  <c:v>20609.329</c:v>
                </c:pt>
                <c:pt idx="36">
                  <c:v>20609.443</c:v>
                </c:pt>
                <c:pt idx="37">
                  <c:v>20609.522</c:v>
                </c:pt>
                <c:pt idx="38">
                  <c:v>20609.577</c:v>
                </c:pt>
                <c:pt idx="39">
                  <c:v>20609.616</c:v>
                </c:pt>
                <c:pt idx="40">
                  <c:v>20609.643</c:v>
                </c:pt>
                <c:pt idx="41">
                  <c:v>20609.664</c:v>
                </c:pt>
                <c:pt idx="42">
                  <c:v>20609.682</c:v>
                </c:pt>
                <c:pt idx="43">
                  <c:v>20609.697</c:v>
                </c:pt>
                <c:pt idx="44">
                  <c:v>20609.711</c:v>
                </c:pt>
                <c:pt idx="45">
                  <c:v>20609.725</c:v>
                </c:pt>
                <c:pt idx="46">
                  <c:v>20609.737</c:v>
                </c:pt>
                <c:pt idx="47">
                  <c:v>20609.748</c:v>
                </c:pt>
                <c:pt idx="48">
                  <c:v>20609.759</c:v>
                </c:pt>
                <c:pt idx="49">
                  <c:v>20609.769</c:v>
                </c:pt>
                <c:pt idx="50">
                  <c:v>20609.778</c:v>
                </c:pt>
                <c:pt idx="51">
                  <c:v>20609.787</c:v>
                </c:pt>
                <c:pt idx="52">
                  <c:v>20609.795</c:v>
                </c:pt>
                <c:pt idx="53">
                  <c:v>20609.803</c:v>
                </c:pt>
                <c:pt idx="54">
                  <c:v>20609.81</c:v>
                </c:pt>
                <c:pt idx="55">
                  <c:v>20609.817</c:v>
                </c:pt>
                <c:pt idx="56">
                  <c:v>20609.825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catAx>
        <c:axId val="2118791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iteration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40495176"/>
        <c:crosses val="autoZero"/>
        <c:auto val="1"/>
        <c:lblAlgn val="ctr"/>
        <c:lblOffset val="100"/>
        <c:noMultiLvlLbl val="0"/>
      </c:catAx>
      <c:valAx>
        <c:axId val="2140495176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Lift (N)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2118791784"/>
        <c:crosses val="autoZero"/>
      </c:valAx>
    </c:plotArea>
    <c:legend>
      <c:legendPos val="b"/>
      <c:layout/>
      <c:overlay val="0"/>
      <c:txPr>
        <a:bodyPr/>
        <a:lstStyle/>
        <a:p>
          <a:pPr>
            <a:defRPr sz="1000"/>
          </a:pPr>
        </a:p>
      </c:tx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618E0-4A20-C3E4-EF6E-6FE109F712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75320-5D97-7B49-7831-8593F53606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B41B2-2F64-4A50-B697-32B2FFAF6A18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022171-62D2-A3A0-1ECA-8E41A3C5215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3716BE-50D3-07D4-C65E-C513B02368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6AD41B-BF82-4D4B-9860-B0AEF85935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391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'1.0' encoding='UTF-8' standalone='yes'?>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912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AC9A20-3693-43FD-997B-0E90FA7F05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611923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8CEED26B-D93E-50A6-47C7-4342EA2E452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resenter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664" y="4155984"/>
            <a:ext cx="5394325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599" y="735808"/>
            <a:ext cx="10972800" cy="563314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4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9A1CF486-8139-B9ED-4840-6BC7FB37F2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Nexus:toc_link">
            <a:extLst>
              <a:ext uri="{FF2B5EF4-FFF2-40B4-BE49-F238E27FC236}">
                <a16:creationId xmlns:a16="http://schemas.microsoft.com/office/drawing/2014/main" id="{B963AE51-EFC8-2773-CBA9-60631CED465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8B9D080D-15E5-8FB5-B5F3-78231DC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5" name="Nexus:comments">
            <a:extLst>
              <a:ext uri="{FF2B5EF4-FFF2-40B4-BE49-F238E27FC236}">
                <a16:creationId xmlns:a16="http://schemas.microsoft.com/office/drawing/2014/main" id="{E9587B0A-FFC8-52AA-CDBE-5E1F1BDC422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4449096"/>
            <a:ext cx="10972800" cy="7680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10" name="Nexus:html_header">
            <a:extLst>
              <a:ext uri="{FF2B5EF4-FFF2-40B4-BE49-F238E27FC236}">
                <a16:creationId xmlns:a16="http://schemas.microsoft.com/office/drawing/2014/main" id="{5A7A9E02-9DDC-E3B7-3F9A-0CBFA2C2BF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664" y="2501900"/>
            <a:ext cx="5394325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4225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2648" y="1636776"/>
            <a:ext cx="10972800" cy="473217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84F718BF-E1C1-2689-A326-E93B558F474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Nexus:toc_link">
            <a:extLst>
              <a:ext uri="{FF2B5EF4-FFF2-40B4-BE49-F238E27FC236}">
                <a16:creationId xmlns:a16="http://schemas.microsoft.com/office/drawing/2014/main" id="{362AD4A8-3439-4073-C4B8-23456EAC54C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5" name="Nexus:breadcrumbs">
            <a:extLst>
              <a:ext uri="{FF2B5EF4-FFF2-40B4-BE49-F238E27FC236}">
                <a16:creationId xmlns:a16="http://schemas.microsoft.com/office/drawing/2014/main" id="{809D2074-158F-8839-0F33-44CCECDF70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10" name="Nexus:comments">
            <a:extLst>
              <a:ext uri="{FF2B5EF4-FFF2-40B4-BE49-F238E27FC236}">
                <a16:creationId xmlns:a16="http://schemas.microsoft.com/office/drawing/2014/main" id="{4053E460-5B51-F640-1250-486034E984D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2648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48585"/>
            <a:ext cx="10972799" cy="42748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65469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exus:query=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09602" y="1636776"/>
            <a:ext cx="10972800" cy="473659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US" dirty="0"/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94D5D914-82C0-0148-3392-BF28090AF09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468AEF22-4557-6775-386C-88E6D3981AB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08068" y="6493036"/>
            <a:ext cx="187738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D1CF6FE0-1215-16B9-D742-B8FDF2285F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2004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/>
            </a:lvl1pPr>
          </a:lstStyle>
          <a:p>
            <a:pPr lvl="0"/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C1B25A9B-7D96-B69C-07CB-679EA12C3A8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9602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0" y="1633888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602" y="1636776"/>
            <a:ext cx="10972799" cy="4736592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">
            <a:extLst>
              <a:ext uri="{FF2B5EF4-FFF2-40B4-BE49-F238E27FC236}">
                <a16:creationId xmlns:a16="http://schemas.microsoft.com/office/drawing/2014/main" id="{D78FA5C3-1F44-C010-7501-CCB84E42CC2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FE0F0B4B-1989-4D7C-4658-6E852A6D49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B95A29DA-2234-C7DE-D36C-27FD09BAD5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EDAD3441-1F31-769E-67CE-4F271FCBC4B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576072"/>
            <a:ext cx="10972800" cy="914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89030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609601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743547F9-14B7-192A-DE8F-4CF6B663841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2416ACCD-8B61-6353-56DB-5975A95243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B4BABA50-9F87-457A-27D1-E561C71874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609600" y="1636776"/>
            <a:ext cx="10972800" cy="4736592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">
            <a:extLst>
              <a:ext uri="{FF2B5EF4-FFF2-40B4-BE49-F238E27FC236}">
                <a16:creationId xmlns:a16="http://schemas.microsoft.com/office/drawing/2014/main" id="{90BA0ECC-3B3D-81BB-C03F-BC7DA1919A9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Nexus:toc_link">
            <a:extLst>
              <a:ext uri="{FF2B5EF4-FFF2-40B4-BE49-F238E27FC236}">
                <a16:creationId xmlns:a16="http://schemas.microsoft.com/office/drawing/2014/main" id="{52CF12DE-4979-541A-F3BC-7BEA560518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0928" y="6492240"/>
            <a:ext cx="187452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230188" indent="0">
              <a:buNone/>
              <a:defRPr/>
            </a:lvl2pPr>
            <a:lvl3pPr marL="457200" indent="0">
              <a:buNone/>
              <a:defRPr/>
            </a:lvl3pPr>
            <a:lvl4pPr marL="746125" indent="0">
              <a:buNone/>
              <a:defRPr/>
            </a:lvl4pPr>
            <a:lvl5pPr marL="969962" indent="0">
              <a:buNone/>
              <a:defRPr/>
            </a:lvl5pPr>
          </a:lstStyle>
          <a:p>
            <a:pPr lvl="0"/>
            <a:endParaRPr lang="en-US" dirty="0"/>
          </a:p>
        </p:txBody>
      </p:sp>
      <p:sp>
        <p:nvSpPr>
          <p:cNvPr id="4" name="Nexus:breadcrumbs">
            <a:extLst>
              <a:ext uri="{FF2B5EF4-FFF2-40B4-BE49-F238E27FC236}">
                <a16:creationId xmlns:a16="http://schemas.microsoft.com/office/drawing/2014/main" id="{9159CFF0-23A4-04DF-BB88-DD44CF29B8B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136392" y="6492240"/>
            <a:ext cx="6537960" cy="31591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3"/>
            <a:ext cx="10972799" cy="42976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0627076D-4247-3C98-AC7E-62CB8D4D6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15195" y="6566315"/>
            <a:ext cx="457200" cy="24622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3AC52-F1B0-4671-BA92-58020EC92B3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9" name="Fluent Burn">
            <a:extLst>
              <a:ext uri="{FF2B5EF4-FFF2-40B4-BE49-F238E27FC236}">
                <a16:creationId xmlns:a16="http://schemas.microsoft.com/office/drawing/2014/main" id="{72D1D4B2-5D9E-C49B-F0F6-C5E4F596132E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705802" y="6566315"/>
            <a:ext cx="2181627" cy="246221"/>
            <a:chOff x="578620" y="6530065"/>
            <a:chExt cx="2446049" cy="276064"/>
          </a:xfrm>
        </p:grpSpPr>
        <p:pic>
          <p:nvPicPr>
            <p:cNvPr id="4" name="Ansys Fluent Logo" descr="A picture containing logo&#10;&#10;Description automatically generated">
              <a:extLst>
                <a:ext uri="{FF2B5EF4-FFF2-40B4-BE49-F238E27FC236}">
                  <a16:creationId xmlns:a16="http://schemas.microsoft.com/office/drawing/2014/main" id="{C8958358-8D02-6FC4-7AAF-C1690996026A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1541494" y="6552055"/>
              <a:ext cx="1483175" cy="232086"/>
            </a:xfrm>
            <a:prstGeom prst="rect">
              <a:avLst/>
            </a:prstGeom>
          </p:spPr>
        </p:pic>
        <p:sp>
          <p:nvSpPr>
            <p:cNvPr id="7" name="Created With">
              <a:extLst>
                <a:ext uri="{FF2B5EF4-FFF2-40B4-BE49-F238E27FC236}">
                  <a16:creationId xmlns:a16="http://schemas.microsoft.com/office/drawing/2014/main" id="{0A0381EF-D2B2-0464-0EA6-670F80396FBA}"/>
                </a:ext>
              </a:extLst>
            </p:cNvPr>
            <p:cNvSpPr txBox="1">
              <a:spLocks noGrp="1" noRot="1" noMove="1" noResize="1" noEditPoints="1" noAdjustHandles="1" noChangeArrowheads="1" noChangeShapeType="1"/>
            </p:cNvSpPr>
            <p:nvPr userDrawn="1"/>
          </p:nvSpPr>
          <p:spPr>
            <a:xfrm>
              <a:off x="578620" y="6530065"/>
              <a:ext cx="978088" cy="276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Source Sans Pro" panose="020B0503030403020204" pitchFamily="34" charset="0"/>
                  <a:ea typeface="Source Sans Pro" panose="020B0503030403020204" pitchFamily="34" charset="0"/>
                  <a:cs typeface="Kalinga" panose="020B0502040204020203" pitchFamily="34" charset="0"/>
                </a:rPr>
                <a:t>Created with</a:t>
              </a:r>
            </a:p>
          </p:txBody>
        </p:sp>
      </p:grpSp>
      <p:sp>
        <p:nvSpPr>
          <p:cNvPr id="8" name="Top Right Decoration">
            <a:extLst>
              <a:ext uri="{FF2B5EF4-FFF2-40B4-BE49-F238E27FC236}">
                <a16:creationId xmlns:a16="http://schemas.microsoft.com/office/drawing/2014/main" id="{83BA1A1C-776B-1B57-9E82-5F92796C736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 flipH="1">
            <a:off x="11748976" y="0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op Left Decoration">
            <a:extLst>
              <a:ext uri="{FF2B5EF4-FFF2-40B4-BE49-F238E27FC236}">
                <a16:creationId xmlns:a16="http://schemas.microsoft.com/office/drawing/2014/main" id="{A0D740A8-4B06-E244-1787-06D16049EF0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-1"/>
            <a:ext cx="457200" cy="845837"/>
          </a:xfrm>
          <a:prstGeom prst="halfFrame">
            <a:avLst>
              <a:gd name="adj1" fmla="val 18933"/>
              <a:gd name="adj2" fmla="val 18933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44" r:id="rId2"/>
    <p:sldLayoutId id="2147483748" r:id="rId3"/>
    <p:sldLayoutId id="2147483750" r:id="rId4"/>
    <p:sldLayoutId id="2147483745" r:id="rId5"/>
    <p:sldLayoutId id="2147483743" r:id="rId6"/>
    <p:sldLayoutId id="2147483749" r:id="rId7"/>
    <p:sldLayoutId id="2147483746" r:id="rId8"/>
    <p:sldLayoutId id="2147483747" r:id="rId9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1.xml"/><Relationship Id="rId3" Type="http://schemas.openxmlformats.org/officeDocument/2006/relationships/slide" Target="slide3.xml"/><Relationship Id="rId4" Type="http://schemas.openxmlformats.org/officeDocument/2006/relationships/slide" Target="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Relationship Id="rId3" Type="http://schemas.openxmlformats.org/officeDocument/2006/relationships/slide" Target="slide2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2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Relationship Id="rId4" Type="http://schemas.openxmlformats.org/officeDocument/2006/relationships/slide" Target="slide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9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chart" Target="../charts/chart3.xml"/><Relationship Id="rId3" Type="http://schemas.openxmlformats.org/officeDocument/2006/relationships/slide" Target="slide3.xml"/><Relationship Id="rId4" Type="http://schemas.openxmlformats.org/officeDocument/2006/relationships/slide" Target="slide20.xml"/><Relationship Id="rId5" Type="http://schemas.openxmlformats.org/officeDocument/2006/relationships/slide" Target="slide22.xml"/></Relationships>
</file>

<file path=ppt/slides/_rels/slide3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3" Type="http://schemas.openxmlformats.org/officeDocument/2006/relationships/slide" Target="slide4.xml"/><Relationship Id="rId4" Type="http://schemas.openxmlformats.org/officeDocument/2006/relationships/slide" Target="slide5.xml"/><Relationship Id="rId5" Type="http://schemas.openxmlformats.org/officeDocument/2006/relationships/slide" Target="slide6.xml"/><Relationship Id="rId6" Type="http://schemas.openxmlformats.org/officeDocument/2006/relationships/slide" Target="slide7.xml"/><Relationship Id="rId7" Type="http://schemas.openxmlformats.org/officeDocument/2006/relationships/slide" Target="slide8.xml"/><Relationship Id="rId8" Type="http://schemas.openxmlformats.org/officeDocument/2006/relationships/slide" Target="slide9.xml"/><Relationship Id="rId9" Type="http://schemas.openxmlformats.org/officeDocument/2006/relationships/slide" Target="slide10.xml"/><Relationship Id="rId10" Type="http://schemas.openxmlformats.org/officeDocument/2006/relationships/slide" Target="slide11.xml"/><Relationship Id="rId11" Type="http://schemas.openxmlformats.org/officeDocument/2006/relationships/slide" Target="slide12.xml"/><Relationship Id="rId12" Type="http://schemas.openxmlformats.org/officeDocument/2006/relationships/slide" Target="slide13.xml"/><Relationship Id="rId13" Type="http://schemas.openxmlformats.org/officeDocument/2006/relationships/slide" Target="slide14.xml"/><Relationship Id="rId14" Type="http://schemas.openxmlformats.org/officeDocument/2006/relationships/slide" Target="slide15.xml"/><Relationship Id="rId15" Type="http://schemas.openxmlformats.org/officeDocument/2006/relationships/slide" Target="slide16.xml"/><Relationship Id="rId16" Type="http://schemas.openxmlformats.org/officeDocument/2006/relationships/slide" Target="slide17.xml"/><Relationship Id="rId17" Type="http://schemas.openxmlformats.org/officeDocument/2006/relationships/slide" Target="slide18.xml"/><Relationship Id="rId18" Type="http://schemas.openxmlformats.org/officeDocument/2006/relationships/slide" Target="slide19.xml"/><Relationship Id="rId19" Type="http://schemas.openxmlformats.org/officeDocument/2006/relationships/slide" Target="slide20.xml"/><Relationship Id="rId20" Type="http://schemas.openxmlformats.org/officeDocument/2006/relationships/slide" Target="slide21.xml"/><Relationship Id="rId21" Type="http://schemas.openxmlformats.org/officeDocument/2006/relationships/slide" Target="slide22.xml"/></Relationships>
</file>

<file path=ppt/slides/_rels/slide4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3" Type="http://schemas.openxmlformats.org/officeDocument/2006/relationships/slide" Target="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slide" Target="slide3.xml"/><Relationship Id="rId3" Type="http://schemas.openxmlformats.org/officeDocument/2006/relationships/slide" Target="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slide" Target="slide3.xml"/><Relationship Id="rId4" Type="http://schemas.openxmlformats.org/officeDocument/2006/relationships/slide" Target="slide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2B969168-07A6-18D1-6196-37729E4CBF7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2" name="Presenter">
            <a:extLst>
              <a:ext uri="{FF2B5EF4-FFF2-40B4-BE49-F238E27FC236}">
                <a16:creationId xmlns:a16="http://schemas.microsoft.com/office/drawing/2014/main" id="{E369EDDE-3F24-65AC-C5A7-FEAA88E6E25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html_header">
            <a:extLst>
              <a:ext uri="{FF2B5EF4-FFF2-40B4-BE49-F238E27FC236}">
                <a16:creationId xmlns:a16="http://schemas.microsoft.com/office/drawing/2014/main" id="{E7FA8ABC-BCFD-8F4D-EEF6-8BBA9B8C69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sz="3200"/>
              <a:t>DESCENT-STATIC WINGLET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045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Physics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Physics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740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odel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Steady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SST k-omega turbulence model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163766E6-D86C-8402-FF1A-86B4CC85F59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11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DB1FD212-8615-8499-2894-85FA61A519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7" name="Nexus:breadcrumbs">
            <a:extLst>
              <a:ext uri="{FF2B5EF4-FFF2-40B4-BE49-F238E27FC236}">
                <a16:creationId xmlns:a16="http://schemas.microsoft.com/office/drawing/2014/main" id="{FB05F6F5-35F3-4559-50CD-7200E3B32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Models</a:t>
            </a:r>
            <a:endParaRPr lang="en-US" dirty="0"/>
          </a:p>
        </p:txBody>
      </p:sp>
      <p:sp>
        <p:nvSpPr>
          <p:cNvPr id="8" name="Nexus:comments">
            <a:extLst>
              <a:ext uri="{FF2B5EF4-FFF2-40B4-BE49-F238E27FC236}">
                <a16:creationId xmlns:a16="http://schemas.microsoft.com/office/drawing/2014/main" id="{624D1C98-6F74-1EAF-0C78-F04E6DDE32B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C246425-3A42-46F6-2462-97EE1661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Models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3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Material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4500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1006.43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0.0242 W/(m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Molecular 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28.966 kg/kmol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aluminum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2719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Cp (Specific Heat)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 J/(kg K)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Thermal Conductivity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202.4 W/(m K)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E1EE0CA5-5BBC-526B-3CCA-83E6BFC8244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E0B99DE9-7326-CD6D-38C6-0D822856F6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01B82FF-726C-A182-53DF-9C628AF6A8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Material Properties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0B3FC4F-F5A2-0F11-95DC-F6FBB79B88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C44F8980-8793-1979-26DE-6C26D834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Material Properties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4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Cell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3375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Fluid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Material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source terms?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fixed values?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Frame Motion?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Laminar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Porous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3D Fan Zone?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B91B9A75-6847-7E41-845C-65D34E4AFE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13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342A25B6-524A-8598-5C74-D70FA3DA918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837E3960-7200-F9C1-E027-64D80F2AFC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Cell Zone Conditions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2B797919-E906-7712-2ED3-37DE3E033D2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643A17EB-CD1C-E870-17B8-63E810EE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Cell Zone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18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inlet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Magnitude, 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Velocity Magnitude [m/s]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170.145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Supersonic/Initial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outlet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Reference Frame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Gauge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2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ferenceValues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07924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m^2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1.225 kg/m^3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Enthalpy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J/kg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 Pa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288.16 K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 m/s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1.7894e-05 kg/(m s)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Ratio of Specific Heats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Yplus for Heat Tran. Coef.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Reference Zone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CE05950C-BEC2-D166-B635-0E74C31F866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15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BB39B6EA-900A-988A-907B-40C56628F7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942593D-2BC8-08B5-4A98-76372B9EA9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Reference Values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9D4F2939-18BE-E4C5-186C-CAB51F5199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3B5D49C-56BD-5C36-3247-7D44FC1A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Reference Values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56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Equations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Numerics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Absolute Velocity Formulation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Pseudo Time Explicit Relaxation Factors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Density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Body Forces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Viscosity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Explicit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(1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51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,tree;A|i_name|eq|RunTableItem,Run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96672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Number of Machines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Number of Cores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Case Read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16.395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Iteration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9.669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AMG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5.11 seconds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Current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2.56313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Virtual Peak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2.97367 GB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Memory Per M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62.5635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7D4E5229-FFF5-992E-04A7-85E306BDC69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C6AB8E1-8EA1-32E6-7460-748237C41AB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9F57948-A9E7-80A3-6664-8AFC929F9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Run Information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FDFEF095-6F0D-3AFB-A36C-E6EE03CCEAD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4B23AA27-1A00-4996-D120-2B6C90BB8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Run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760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SolverStatus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firstRow="1" bandRow="1" firstCol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Absolute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Convergence Status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continuity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0.0009888716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x-velocity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1.387934e-08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y-velocity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1.25883e-09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z-velocity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1.270612e-09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0.0001398444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omega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1.116332e-05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Converged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D12D6BE-533D-A290-BF38-79344B516E9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18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22F55DAC-D6FA-FED0-2C49-8C3A57326BC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A87B8336-3E7D-F8EB-BB7F-93A450B6ED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Solution Status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8A573B82-C8C1-2774-CB33-F284699B276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2" y="927872"/>
            <a:ext cx="10972800" cy="62420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BBFE23C9-AE3B-8432-5C05-960A9776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2" y="148582"/>
            <a:ext cx="10972799" cy="747529"/>
          </a:xfrm>
        </p:spPr>
        <p:txBody>
          <a:bodyPr/>
          <a:lstStyle/>
          <a:p>
            <a:r>
              <a:rPr sz="3200"/>
              <a:t>Solution Status</a:t>
            </a:r>
            <a:endParaRPr lang="en-US" dirty="0"/>
          </a:p>
          <a:p>
            <a:r>
              <a:rPr sz="2400"/>
              <a:t>Iterations: 57</a:t>
            </a:r>
          </a:p>
        </p:txBody>
      </p:sp>
    </p:spTree>
    <p:extLst>
      <p:ext uri="{BB962C8B-B14F-4D97-AF65-F5344CB8AC3E}">
        <p14:creationId xmlns:p14="http://schemas.microsoft.com/office/powerpoint/2010/main" val="219017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ree;A|i_name|eq|ReportDefinitionsTre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lift_force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20609.82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drag_force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1833.976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9F2B33ED-A19A-827B-7D05-D2FB22EE3D0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20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60921038-1786-2C55-F7B6-2C87E299A71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F470453C-B566-F89B-053B-B70BCAB519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Report Definitions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55361083-EB71-0A5B-20C5-CDAF08B773F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35A5C1EC-6E99-5173-62CA-0BB32A54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Report Definitions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0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Nexus:query=A|i_type|eq|table;A|i_name|eq|Header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Analyst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GADDALA CHETAN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1/21/2025 06:48 PM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Slide Number Placeholder">
            <a:extLst>
              <a:ext uri="{FF2B5EF4-FFF2-40B4-BE49-F238E27FC236}">
                <a16:creationId xmlns:a16="http://schemas.microsoft.com/office/drawing/2014/main" id="{316B0EEE-2178-FDF6-C813-0D0D003F0A7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</a:t>
            </a:fld>
            <a:endParaRPr lang="en-US"/>
          </a:p>
        </p:txBody>
      </p:sp>
      <p:sp>
        <p:nvSpPr>
          <p:cNvPr id="21" name="Nexus:toc_link">
            <a:extLst>
              <a:ext uri="{FF2B5EF4-FFF2-40B4-BE49-F238E27FC236}">
                <a16:creationId xmlns:a16="http://schemas.microsoft.com/office/drawing/2014/main" id="{137A8142-4054-4A80-8E90-D5802D16DB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comments">
            <a:extLst>
              <a:ext uri="{FF2B5EF4-FFF2-40B4-BE49-F238E27FC236}">
                <a16:creationId xmlns:a16="http://schemas.microsoft.com/office/drawing/2014/main" id="{90405174-D87E-54AD-839A-506233810F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Nexus:html_header">
            <a:extLst>
              <a:ext uri="{FF2B5EF4-FFF2-40B4-BE49-F238E27FC236}">
                <a16:creationId xmlns:a16="http://schemas.microsoft.com/office/drawing/2014/main" id="{EEA59AF0-A3CC-8216-2422-167C976BA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Header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26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37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413D48AD-F9DD-18CD-C3DC-B259C827B87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22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F209784A-F3AA-5E39-85FE-BAB61862C3D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56386827-19C9-C90E-2A74-CF659FF7235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t>Residuals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75B744A1-1794-FBCA-3C49-2AD11C8C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Residuals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047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Report Plots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43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drag_force-rplot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8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Pressure Profile Multiplier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Direction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Normal to Boundary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Turbulent Specification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Intensity and Viscosity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Intensity [%]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Turbulent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Backflow Pressure Specification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Pressure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Build artificial walls to prevent reverse flow?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Radial Equilibrium Pressure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Average Pressure Specification?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Specify targeted mass flow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Wall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BoundaryZone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3708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- 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Motion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Stationary Wall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Shear Boundary 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 Slip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Surface Roughness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rough bc standard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Height [m]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      Wall Roughness Constant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0.5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14EB6239-0960-B1EB-D918-541BE1EB791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A3D0983C-6B97-8BED-D09E-B74ABA828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93758FEA-B038-7D04-64F8-7A6C84D375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rPr>
                <a:hlinkClick r:id="rId4" action="ppaction://hlinksldjump"/>
              </a:rPr>
              <a:t>Physics</a:t>
            </a:r>
            <a:r>
              <a:t> / </a:t>
            </a:r>
            <a:r>
              <a:t>Boundary Conditions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4E7368A-D84C-4E80-DB79-5213C8AA72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09E60FEB-D07C-E7F9-EB1A-E88904F3D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Boundary Conditions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48209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- Pressure-Velocity 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Coupled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Pseudo Time Method (Global Time Step)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True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Discretization 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Pressure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Momentum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Turbulent Kinetic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Specific Dissipation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Second Order Upwind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- Solution Limits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Absolute Pressure [Pa]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5e+10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Static Temperature [K]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(2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ree;A|i_name|eq|SolverSettingsTre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      Minimum Turb. Kinetic Energy [m^2/s^2]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1e-14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Minimum Spec. Dissipation Rate [s^-1]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1e-20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      Maximum Turb. Viscosity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100000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B5FECF6-428E-D835-2627-4523324C44C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16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8AAD4C54-4822-4B9A-1BCB-11FBB60A78B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C7D7BE66-DD6F-63B1-98A9-ED5D907AF6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Simulation Setup</a:t>
            </a:r>
            <a:r>
              <a:t> / </a:t>
            </a:r>
            <a:r>
              <a:t>Solver Settings (3 of 3)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D25D3AE5-D035-6AD0-1180-87F21DC18F3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F696281E-40DC-7498-070B-5E21BE09A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Solver Settings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5" name="Nexus:query=A|i_type|eq|table;A|i_name|cont|_plot;A|i_name|neq|residuals_plot;"/>
          <p:cNvGraphicFramePr>
            <a:graphicFrameLocks noGrp="1"/>
          </p:cNvGraphicFramePr>
          <p:nvPr>
            <p:ph type="chart" sz="quarter" idx="11"/>
          </p:nvPr>
        </p:nvGraphicFramePr>
        <p:xfrm>
          <a:off x="609601" y="1636776"/>
          <a:ext cx="10972800" cy="4736592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ED223E14-EFEB-050D-0BB4-5870DCDDDA1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24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702D4484-6243-AA1B-FAF8-919C476E46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4149989E-58F4-F17A-1ADF-819F895CBA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Plots</a:t>
            </a:r>
            <a:r>
              <a:t> / </a:t>
            </a:r>
            <a:r>
              <a:rPr>
                <a:hlinkClick r:id="rId5" action="ppaction://hlinksldjump"/>
              </a:rPr>
              <a:t>Report Plots</a:t>
            </a:r>
            <a:r>
              <a:t> / </a:t>
            </a:r>
            <a:r>
              <a:t>report plots</a:t>
            </a:r>
            <a:endParaRPr lang="en-US" dirty="0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99CB0BE2-3F89-51A3-733C-9674F4BA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lift_force-rplot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toc&amp;amp;lines=28">
            <a:extLst>
              <a:ext uri="{FF2B5EF4-FFF2-40B4-BE49-F238E27FC236}">
                <a16:creationId xmlns:a16="http://schemas.microsoft.com/office/drawing/2014/main" id="{5B0F6D94-062E-04B5-FA68-04D6CF3632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numCol="2"/>
          <a:lstStyle/>
          <a:p>
            <a:pPr/>
            <a:r>
              <a:rPr>
                <a:hlinkClick r:id="rId3" action="ppaction://hlinksldjump"/>
              </a:rPr>
              <a:t>System Information</a:t>
            </a:r>
            <a:endParaRPr lang="en-US" dirty="0"/>
          </a:p>
          <a:p>
            <a:pPr/>
            <a:r>
              <a:rPr>
                <a:hlinkClick r:id="rId4" action="ppaction://hlinksldjump"/>
              </a:rPr>
              <a:t>Geometry and Mesh</a:t>
            </a:r>
          </a:p>
          <a:p>
            <a:pPr lvl="1"/>
            <a:r>
              <a:rPr>
                <a:hlinkClick r:id="rId5" action="ppaction://hlinksldjump"/>
              </a:rPr>
              <a:t>Mesh Size</a:t>
            </a:r>
          </a:p>
          <a:p>
            <a:pPr lvl="1"/>
            <a:r>
              <a:rPr>
                <a:hlinkClick r:id="rId6" action="ppaction://hlinksldjump"/>
              </a:rPr>
              <a:t>Mesh Quality</a:t>
            </a:r>
          </a:p>
          <a:p>
            <a:pPr lvl="1"/>
            <a:r>
              <a:rPr>
                <a:hlinkClick r:id="rId7" action="ppaction://hlinksldjump"/>
              </a:rPr>
              <a:t>Orthogonal Quality</a:t>
            </a:r>
          </a:p>
          <a:p>
            <a:pPr/>
            <a:r>
              <a:rPr>
                <a:hlinkClick r:id="rId8" action="ppaction://hlinksldjump"/>
              </a:rPr>
              <a:t>Simulation Setup</a:t>
            </a:r>
          </a:p>
          <a:p>
            <a:pPr lvl="1"/>
            <a:r>
              <a:rPr>
                <a:hlinkClick r:id="rId9" action="ppaction://hlinksldjump"/>
              </a:rPr>
              <a:t>Physics</a:t>
            </a:r>
          </a:p>
          <a:p>
            <a:pPr lvl="2"/>
            <a:r>
              <a:rPr>
                <a:hlinkClick r:id="rId10" action="ppaction://hlinksldjump"/>
              </a:rPr>
              <a:t>Models</a:t>
            </a:r>
          </a:p>
          <a:p>
            <a:pPr lvl="2"/>
            <a:r>
              <a:rPr>
                <a:hlinkClick r:id="rId11" action="ppaction://hlinksldjump"/>
              </a:rPr>
              <a:t>Material Properties</a:t>
            </a:r>
          </a:p>
          <a:p>
            <a:pPr lvl="2"/>
            <a:r>
              <a:rPr>
                <a:hlinkClick r:id="rId12" action="ppaction://hlinksldjump"/>
              </a:rPr>
              <a:t>Cell Zone Conditions</a:t>
            </a:r>
          </a:p>
          <a:p>
            <a:pPr lvl="2"/>
            <a:r>
              <a:rPr>
                <a:hlinkClick r:id="rId13" action="ppaction://hlinksldjump"/>
              </a:rPr>
              <a:t>Boundary Conditions</a:t>
            </a:r>
          </a:p>
          <a:p>
            <a:pPr lvl="2"/>
            <a:r>
              <a:rPr>
                <a:hlinkClick r:id="rId14" action="ppaction://hlinksldjump"/>
              </a:rPr>
              <a:t>Reference Values</a:t>
            </a:r>
          </a:p>
          <a:p>
            <a:pPr lvl="1"/>
            <a:r>
              <a:rPr>
                <a:hlinkClick r:id="rId15" action="ppaction://hlinksldjump"/>
              </a:rPr>
              <a:t>Solver Settings</a:t>
            </a:r>
          </a:p>
          <a:p>
            <a:pPr/>
            <a:r>
              <a:rPr>
                <a:hlinkClick r:id="rId16" action="ppaction://hlinksldjump"/>
              </a:rPr>
              <a:t>Run Information</a:t>
            </a:r>
          </a:p>
          <a:p>
            <a:pPr/>
            <a:r>
              <a:rPr>
                <a:hlinkClick r:id="rId17" action="ppaction://hlinksldjump"/>
              </a:rPr>
              <a:t>Solution Status</a:t>
            </a:r>
          </a:p>
          <a:p>
            <a:pPr/>
            <a:r>
              <a:rPr>
                <a:hlinkClick r:id="rId18" action="ppaction://hlinksldjump"/>
              </a:rPr>
              <a:t>Report Definitions</a:t>
            </a:r>
          </a:p>
          <a:p>
            <a:pPr/>
            <a:r>
              <a:rPr>
                <a:hlinkClick r:id="rId19" action="ppaction://hlinksldjump"/>
              </a:rPr>
              <a:t>Plots</a:t>
            </a:r>
          </a:p>
          <a:p>
            <a:pPr lvl="1"/>
            <a:r>
              <a:rPr>
                <a:hlinkClick r:id="rId20" action="ppaction://hlinksldjump"/>
              </a:rPr>
              <a:t>Residuals</a:t>
            </a:r>
          </a:p>
          <a:p>
            <a:pPr lvl="1"/>
            <a:r>
              <a:rPr>
                <a:hlinkClick r:id="rId21" action="ppaction://hlinksldjump"/>
              </a:rPr>
              <a:t>Report Plots</a:t>
            </a:r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09109BF0-C254-4285-2184-C5FA6E9F03D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3</a:t>
            </a:fld>
            <a:endParaRPr lang="en-US" dirty="0"/>
          </a:p>
        </p:txBody>
      </p:sp>
      <p:sp>
        <p:nvSpPr>
          <p:cNvPr id="8" name="Nexus:html_header">
            <a:extLst>
              <a:ext uri="{FF2B5EF4-FFF2-40B4-BE49-F238E27FC236}">
                <a16:creationId xmlns:a16="http://schemas.microsoft.com/office/drawing/2014/main" id="{CAF235EE-7880-782C-D627-81180C02D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Table of Contents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729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Nexus:query=A|i_type|eq|table;A|i_name|eq|SystemTableItem;&amp;rows=13&amp;cols=2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2595880"/>
        </p:xfrm>
        <a:graphic>
          <a:graphicData uri="http://schemas.openxmlformats.org/drawingml/2006/table">
            <a:tbl>
              <a:tblPr bandRow="1" firstCol="1">
                <a:tableStyleId>{5C22544A-7EE6-4342-B048-85BDC9FD1C3A}</a:tableStyleId>
              </a:tblPr>
              <a:tblGrid>
                <a:gridCol w="5486400"/>
                <a:gridCol w="5486400"/>
              </a:tblGrid>
              <a:tr h="370840"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Fluent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3d, double precision, pressure-based, SST k-omega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24.1.0-10184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Source Revision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5b3f9fb3c8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Build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Nov 22 2023 10:32:41 EST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CPU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12th Gen Intel(R) Core(TM) i5-12450H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Windows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E47C80AA-B0DA-3FE3-D386-A6F9C8548C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4</a:t>
            </a:fld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364F9CC1-7F5E-222E-29FB-7FF583EA243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5CED10BD-E6D7-8748-708E-9A4BA0359B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System Information</a:t>
            </a:r>
            <a:endParaRPr lang="en-US" dirty="0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898626FD-6EFA-69B5-D843-A2B881FA58B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Nexus:html_header">
            <a:extLst>
              <a:ext uri="{FF2B5EF4-FFF2-40B4-BE49-F238E27FC236}">
                <a16:creationId xmlns:a16="http://schemas.microsoft.com/office/drawing/2014/main" id="{E3572AD1-D036-60CE-33FD-17851B6D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System Information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54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Geometry and Mesh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Geometry and Mesh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47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SizeTableItem;&amp;rows=13&amp;cols=3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/>
                <a:gridCol w="3657600"/>
                <a:gridCol w="3657600"/>
              </a:tblGrid>
              <a:tr h="370840">
                <a:tc>
                  <a:txBody>
                    <a:bodyPr/>
                    <a:lstStyle/>
                    <a:p>
                      <a:r>
                        <a:t>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Nodes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31080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162431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068187C-864B-3A84-B10D-F5E02F947C8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6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08048986-8A8D-7BFD-704A-44A4DCC5DF7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2F76A126-F617-D73B-A39D-EBEEED7A0E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Size</a:t>
            </a:r>
            <a:endParaRPr lang="en-US" dirty="0"/>
          </a:p>
        </p:txBody>
      </p:sp>
      <p:sp>
        <p:nvSpPr>
          <p:cNvPr id="12" name="Nexus:comments">
            <a:extLst>
              <a:ext uri="{FF2B5EF4-FFF2-40B4-BE49-F238E27FC236}">
                <a16:creationId xmlns:a16="http://schemas.microsoft.com/office/drawing/2014/main" id="{C8837272-F6DD-6A01-A30C-B9788A2DEE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29A8D270-99C6-D4EF-18F8-EB279FBAF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Size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60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Nexus:query=A|i_type|eq|table;A|i_name|eq|MeshQualityTableItem;&amp;rows=13&amp;cols=4"/>
          <p:cNvGraphicFramePr>
            <a:graphicFrameLocks noGrp="1"/>
          </p:cNvGraphicFramePr>
          <p:nvPr>
            <p:ph type="tbl" sz="quarter" idx="11"/>
          </p:nvPr>
        </p:nvGraphicFramePr>
        <p:xfrm>
          <a:off x="609602" y="1636776"/>
          <a:ext cx="109728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Min Orthogonal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Max Aspect Ratio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t>solid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Poly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0.2175526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21.542509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28BA2B70-78DC-64F5-D8BB-919211646C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7</a:t>
            </a:fld>
            <a:endParaRPr lang="en-US"/>
          </a:p>
        </p:txBody>
      </p:sp>
      <p:sp>
        <p:nvSpPr>
          <p:cNvPr id="6" name="Nexus:toc_link">
            <a:extLst>
              <a:ext uri="{FF2B5EF4-FFF2-40B4-BE49-F238E27FC236}">
                <a16:creationId xmlns:a16="http://schemas.microsoft.com/office/drawing/2014/main" id="{50E482C7-DF94-B301-EF4D-DD51C44EB72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761B8C9D-22BC-FC3B-15F0-AABFDE9C5C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Geometry and Mesh</a:t>
            </a:r>
            <a:r>
              <a:t> / </a:t>
            </a:r>
            <a:r>
              <a:t>Mesh Quality</a:t>
            </a:r>
            <a:endParaRPr lang="en-US" dirty="0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1D76154C-63D8-4B9D-2AA6-1B252507AB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3FEA23B-41A7-D7F9-8DE9-BA3E52C3A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Mesh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7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Nexus:query=A|i_type|eq|image;A|i_name|eq|MeshOrthogonalHistogram;" descr="37aeb982-d7fa-11ef-89fb-8492c816da62_image.png"/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-49163" r="-49163"/>
          <a:stretch>
            <a:fillRect/>
          </a:stretch>
        </p:blipFill>
        <p:spPr/>
      </p:pic>
      <p:sp>
        <p:nvSpPr>
          <p:cNvPr id="12" name="Slide Number Placeholder">
            <a:extLst>
              <a:ext uri="{FF2B5EF4-FFF2-40B4-BE49-F238E27FC236}">
                <a16:creationId xmlns:a16="http://schemas.microsoft.com/office/drawing/2014/main" id="{8484F504-0E75-5075-5421-A5DA8F908CB3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F023AC52-F1B0-4671-BA92-58020EC92B36}" type="slidenum">
              <a:rPr lang="en-US" smtClean="0"/>
              <a:t>8</a:t>
            </a:fld>
            <a:endParaRPr lang="en-US"/>
          </a:p>
        </p:txBody>
      </p:sp>
      <p:sp>
        <p:nvSpPr>
          <p:cNvPr id="15" name="Nexus:toc_link">
            <a:extLst>
              <a:ext uri="{FF2B5EF4-FFF2-40B4-BE49-F238E27FC236}">
                <a16:creationId xmlns:a16="http://schemas.microsoft.com/office/drawing/2014/main" id="{9C81D07F-C360-90AE-510F-20B9BDC5E09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3" action="ppaction://hlinksldjump"/>
              </a:rPr>
              <a:t>Table of contents</a:t>
            </a:r>
            <a:endParaRPr lang="en-US" dirty="0"/>
          </a:p>
        </p:txBody>
      </p:sp>
      <p:sp>
        <p:nvSpPr>
          <p:cNvPr id="16" name="Nexus:breadcrumbs">
            <a:extLst>
              <a:ext uri="{FF2B5EF4-FFF2-40B4-BE49-F238E27FC236}">
                <a16:creationId xmlns:a16="http://schemas.microsoft.com/office/drawing/2014/main" id="{51910BFF-D4DC-C08E-B4F7-1FDF6FA364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>
                <a:hlinkClick r:id="rId4" action="ppaction://hlinksldjump"/>
              </a:rPr>
              <a:t>Geometry and Mesh</a:t>
            </a:r>
            <a:r>
              <a:t> / </a:t>
            </a:r>
            <a:r>
              <a:t>Orthogonal Quality</a:t>
            </a:r>
            <a:endParaRPr lang="en-US"/>
          </a:p>
        </p:txBody>
      </p:sp>
      <p:sp>
        <p:nvSpPr>
          <p:cNvPr id="17" name="Nexus:comments">
            <a:extLst>
              <a:ext uri="{FF2B5EF4-FFF2-40B4-BE49-F238E27FC236}">
                <a16:creationId xmlns:a16="http://schemas.microsoft.com/office/drawing/2014/main" id="{615B8E7E-BFB4-837A-58FD-AE1598A56E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Nexus:html_header">
            <a:extLst>
              <a:ext uri="{FF2B5EF4-FFF2-40B4-BE49-F238E27FC236}">
                <a16:creationId xmlns:a16="http://schemas.microsoft.com/office/drawing/2014/main" id="{98105E92-6C4C-3CDF-AE0D-7FA946013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/>
              <a:t>Orthogonal Quality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9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">
            <a:extLst>
              <a:ext uri="{FF2B5EF4-FFF2-40B4-BE49-F238E27FC236}">
                <a16:creationId xmlns:a16="http://schemas.microsoft.com/office/drawing/2014/main" id="{6978FA9E-D469-9669-81A1-B385ABBD3B8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06197" y="6566315"/>
            <a:ext cx="566198" cy="246221"/>
          </a:xfrm>
        </p:spPr>
        <p:txBody>
          <a:bodyPr/>
          <a:lstStyle/>
          <a:p>
            <a:fld id="{F023AC52-F1B0-4671-BA92-58020EC92B3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" name="Nexus:toc_link">
            <a:extLst>
              <a:ext uri="{FF2B5EF4-FFF2-40B4-BE49-F238E27FC236}">
                <a16:creationId xmlns:a16="http://schemas.microsoft.com/office/drawing/2014/main" id="{E562A6CA-C57D-61BD-3ED6-36D9B01F01D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>
                <a:hlinkClick r:id="rId2" action="ppaction://hlinksldjump"/>
              </a:rPr>
              <a:t>Table of contents</a:t>
            </a:r>
            <a:endParaRPr lang="en-US" dirty="0"/>
          </a:p>
        </p:txBody>
      </p:sp>
      <p:sp>
        <p:nvSpPr>
          <p:cNvPr id="23" name="Nexus:breadcrumbs">
            <a:extLst>
              <a:ext uri="{FF2B5EF4-FFF2-40B4-BE49-F238E27FC236}">
                <a16:creationId xmlns:a16="http://schemas.microsoft.com/office/drawing/2014/main" id="{CE2C714B-0417-506F-A643-120FAF57E4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t>Simulation Setup</a:t>
            </a:r>
            <a:endParaRPr lang="en-US" dirty="0"/>
          </a:p>
        </p:txBody>
      </p:sp>
      <p:sp>
        <p:nvSpPr>
          <p:cNvPr id="24" name="Nexus:comments">
            <a:extLst>
              <a:ext uri="{FF2B5EF4-FFF2-40B4-BE49-F238E27FC236}">
                <a16:creationId xmlns:a16="http://schemas.microsoft.com/office/drawing/2014/main" id="{C8EF01BB-CB61-585B-53E7-6C7566440CE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Nexus:html_header">
            <a:extLst>
              <a:ext uri="{FF2B5EF4-FFF2-40B4-BE49-F238E27FC236}">
                <a16:creationId xmlns:a16="http://schemas.microsoft.com/office/drawing/2014/main" id="{C7E062A1-F7F0-C282-B5D4-5940F009321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sz="3200"/>
              <a:t>Simulation Setup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117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2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0070C0"/>
      </a:accent2>
      <a:accent3>
        <a:srgbClr val="00B050"/>
      </a:accent3>
      <a:accent4>
        <a:srgbClr val="FFB71B"/>
      </a:accent4>
      <a:accent5>
        <a:srgbClr val="FF0000"/>
      </a:accent5>
      <a:accent6>
        <a:srgbClr val="7030A0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22520</TotalTime>
  <Words>49</Words>
  <Application>Microsoft Office PowerPoint</Application>
  <PresentationFormat>Widescreen</PresentationFormat>
  <Paragraphs>49</Paragraphs>
  <Slides>46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Source Sans Pro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Chris Tevere</cp:lastModifiedBy>
  <cp:revision>164</cp:revision>
  <dcterms:created xsi:type="dcterms:W3CDTF">2013-01-27T09:14:16Z</dcterms:created>
  <dcterms:modified xsi:type="dcterms:W3CDTF">2023-10-15T19:11:07Z</dcterms:modified>
  <cp:category/>
</cp:coreProperties>
</file>