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341" r:id="rId2"/>
    <p:sldId id="336" r:id="rId3"/>
    <p:sldId id="315" r:id="rId4"/>
    <p:sldId id="316" r:id="rId5"/>
    <p:sldId id="340" r:id="rId6"/>
    <p:sldId id="317" r:id="rId7"/>
    <p:sldId id="268" r:id="rId8"/>
    <p:sldId id="269" r:id="rId9"/>
    <p:sldId id="342" r:id="rId10"/>
    <p:sldId id="343" r:id="rId11"/>
    <p:sldId id="270" r:id="rId12"/>
    <p:sldId id="308" r:id="rId13"/>
    <p:sldId id="309" r:id="rId14"/>
    <p:sldId id="310" r:id="rId15"/>
    <p:sldId id="346" r:id="rId20"/>
    <p:sldId id="347" r:id="rId26"/>
    <p:sldId id="274" r:id="rId16"/>
    <p:sldId id="311" r:id="rId17"/>
    <p:sldId id="348" r:id="rId27"/>
    <p:sldId id="349" r:id="rId28"/>
    <p:sldId id="276" r:id="rId18"/>
    <p:sldId id="278" r:id="rId19"/>
    <p:sldId id="313" r:id="rId21"/>
    <p:sldId id="344" r:id="rId22"/>
    <p:sldId id="281" r:id="rId23"/>
    <p:sldId id="345" r:id="rId24"/>
    <p:sldId id="322" r:id="rId25"/>
    <p:sldId id="35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55" autoAdjust="0"/>
    <p:restoredTop sz="86389" autoAdjust="0"/>
  </p:normalViewPr>
  <p:slideViewPr>
    <p:cSldViewPr snapToGrid="0" snapToObjects="1">
      <p:cViewPr varScale="1">
        <p:scale>
          <a:sx n="80" d="100"/>
          <a:sy n="80" d="100"/>
        </p:scale>
        <p:origin x="102" y="4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162" y="96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1" Type="http://schemas.openxmlformats.org/officeDocument/2006/relationships/slide" Target="slides/slide19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2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1.xml"/><Relationship Id="rId49" Type="http://schemas.openxmlformats.org/officeDocument/2006/relationships/handoutMaster" Target="handoutMasters/handoutMaster1.xml"/><Relationship Id="rId20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Residuals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continuity</c:v>
                </c:pt>
              </c:strCache>
            </c:strRef>
          </c:tx>
          <c:cat>
            <c:numRef>
              <c:f>Sheet1!$A$2:$A$57</c:f>
              <c:numCache>
                <c:formatCode>General</c:formatCode>
                <c:ptCount val="5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</c:numCache>
            </c:numRef>
          </c:cat>
          <c:val>
            <c:numRef>
              <c:f>Sheet1!$B$2:$B$57</c:f>
              <c:numCache>
                <c:formatCode>General</c:formatCode>
                <c:ptCount val="56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0.93507148</c:v>
                </c:pt>
                <c:pt idx="5">
                  <c:v>0.83974858</c:v>
                </c:pt>
                <c:pt idx="6">
                  <c:v>0.7363666</c:v>
                </c:pt>
                <c:pt idx="7">
                  <c:v>0.63640848</c:v>
                </c:pt>
                <c:pt idx="8">
                  <c:v>0.54308325</c:v>
                </c:pt>
                <c:pt idx="9">
                  <c:v>0.45847813</c:v>
                </c:pt>
                <c:pt idx="10">
                  <c:v>0.38196508</c:v>
                </c:pt>
                <c:pt idx="11">
                  <c:v>0.31450388</c:v>
                </c:pt>
                <c:pt idx="12">
                  <c:v>0.25767094</c:v>
                </c:pt>
                <c:pt idx="13">
                  <c:v>0.2099151</c:v>
                </c:pt>
                <c:pt idx="14">
                  <c:v>0.17079558</c:v>
                </c:pt>
                <c:pt idx="15">
                  <c:v>0.14046904</c:v>
                </c:pt>
                <c:pt idx="16">
                  <c:v>0.11851357</c:v>
                </c:pt>
                <c:pt idx="17">
                  <c:v>0.1037896</c:v>
                </c:pt>
                <c:pt idx="18">
                  <c:v>0.09695255</c:v>
                </c:pt>
                <c:pt idx="19">
                  <c:v>0.096770189</c:v>
                </c:pt>
                <c:pt idx="20">
                  <c:v>0.10120951</c:v>
                </c:pt>
                <c:pt idx="21">
                  <c:v>0.10823255</c:v>
                </c:pt>
                <c:pt idx="22">
                  <c:v>0.11558767</c:v>
                </c:pt>
                <c:pt idx="23">
                  <c:v>0.12191442</c:v>
                </c:pt>
                <c:pt idx="24">
                  <c:v>0.12581759</c:v>
                </c:pt>
                <c:pt idx="25">
                  <c:v>0.12673351</c:v>
                </c:pt>
                <c:pt idx="26">
                  <c:v>0.12452989</c:v>
                </c:pt>
                <c:pt idx="27">
                  <c:v>0.11955609</c:v>
                </c:pt>
                <c:pt idx="28">
                  <c:v>0.11230134</c:v>
                </c:pt>
                <c:pt idx="29">
                  <c:v>0.1032365</c:v>
                </c:pt>
                <c:pt idx="30">
                  <c:v>0.093271118</c:v>
                </c:pt>
                <c:pt idx="31">
                  <c:v>0.083038423</c:v>
                </c:pt>
                <c:pt idx="32">
                  <c:v>0.072941398</c:v>
                </c:pt>
                <c:pt idx="33">
                  <c:v>0.063095387</c:v>
                </c:pt>
                <c:pt idx="34">
                  <c:v>0.053922574</c:v>
                </c:pt>
                <c:pt idx="35">
                  <c:v>0.045539076</c:v>
                </c:pt>
                <c:pt idx="36">
                  <c:v>0.038060437</c:v>
                </c:pt>
                <c:pt idx="37">
                  <c:v>0.031531425</c:v>
                </c:pt>
                <c:pt idx="38">
                  <c:v>0.025959109</c:v>
                </c:pt>
                <c:pt idx="39">
                  <c:v>0.021259195</c:v>
                </c:pt>
                <c:pt idx="40">
                  <c:v>0.017327784</c:v>
                </c:pt>
                <c:pt idx="41">
                  <c:v>0.014047981</c:v>
                </c:pt>
                <c:pt idx="42">
                  <c:v>0.011353649</c:v>
                </c:pt>
                <c:pt idx="43">
                  <c:v>0.00915054</c:v>
                </c:pt>
                <c:pt idx="44">
                  <c:v>0.007383563</c:v>
                </c:pt>
                <c:pt idx="45">
                  <c:v>0.0059536755</c:v>
                </c:pt>
                <c:pt idx="46">
                  <c:v>0.004807706</c:v>
                </c:pt>
                <c:pt idx="47">
                  <c:v>0.0038935227</c:v>
                </c:pt>
                <c:pt idx="48">
                  <c:v>0.0031741516</c:v>
                </c:pt>
                <c:pt idx="49">
                  <c:v>0.0026055145</c:v>
                </c:pt>
                <c:pt idx="50">
                  <c:v>0.002158203</c:v>
                </c:pt>
                <c:pt idx="51">
                  <c:v>0.0018016754</c:v>
                </c:pt>
                <c:pt idx="52">
                  <c:v>0.0015217562</c:v>
                </c:pt>
                <c:pt idx="53">
                  <c:v>0.0012979962</c:v>
                </c:pt>
                <c:pt idx="54">
                  <c:v>0.0011205331</c:v>
                </c:pt>
                <c:pt idx="55">
                  <c:v>0.00097681768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x-velocity</c:v>
                </c:pt>
              </c:strCache>
            </c:strRef>
          </c:tx>
          <c:cat>
            <c:numRef>
              <c:f>Sheet1!$A$2:$A$57</c:f>
              <c:numCache>
                <c:formatCode>General</c:formatCode>
                <c:ptCount val="5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</c:numCache>
            </c:numRef>
          </c:cat>
          <c:val>
            <c:numRef>
              <c:f>Sheet1!$C$2:$C$57</c:f>
              <c:numCache>
                <c:formatCode>General</c:formatCode>
                <c:ptCount val="56"/>
                <c:pt idx="0">
                  <c:v>1.8933238e-05</c:v>
                </c:pt>
                <c:pt idx="1">
                  <c:v>1.7203528e-05</c:v>
                </c:pt>
                <c:pt idx="2">
                  <c:v>1.5981438e-05</c:v>
                </c:pt>
                <c:pt idx="3">
                  <c:v>1.4440159e-05</c:v>
                </c:pt>
                <c:pt idx="4">
                  <c:v>1.2744906e-05</c:v>
                </c:pt>
                <c:pt idx="5">
                  <c:v>1.0987479e-05</c:v>
                </c:pt>
                <c:pt idx="6">
                  <c:v>9.3043855e-06</c:v>
                </c:pt>
                <c:pt idx="7">
                  <c:v>7.752544e-06</c:v>
                </c:pt>
                <c:pt idx="8">
                  <c:v>6.401138e-06</c:v>
                </c:pt>
                <c:pt idx="9">
                  <c:v>5.2336731e-06</c:v>
                </c:pt>
                <c:pt idx="10">
                  <c:v>4.2657458e-06</c:v>
                </c:pt>
                <c:pt idx="11">
                  <c:v>3.4684909e-06</c:v>
                </c:pt>
                <c:pt idx="12">
                  <c:v>2.8508841e-06</c:v>
                </c:pt>
                <c:pt idx="13">
                  <c:v>2.3677384e-06</c:v>
                </c:pt>
                <c:pt idx="14">
                  <c:v>2.0278818e-06</c:v>
                </c:pt>
                <c:pt idx="15">
                  <c:v>1.8137775e-06</c:v>
                </c:pt>
                <c:pt idx="16">
                  <c:v>1.7180464e-06</c:v>
                </c:pt>
                <c:pt idx="17">
                  <c:v>1.7336327e-06</c:v>
                </c:pt>
                <c:pt idx="18">
                  <c:v>1.848003e-06</c:v>
                </c:pt>
                <c:pt idx="19">
                  <c:v>2.030877e-06</c:v>
                </c:pt>
                <c:pt idx="20">
                  <c:v>2.235482e-06</c:v>
                </c:pt>
                <c:pt idx="21">
                  <c:v>2.416327e-06</c:v>
                </c:pt>
                <c:pt idx="22">
                  <c:v>2.5451901e-06</c:v>
                </c:pt>
                <c:pt idx="23">
                  <c:v>2.6052e-06</c:v>
                </c:pt>
                <c:pt idx="24">
                  <c:v>2.591077e-06</c:v>
                </c:pt>
                <c:pt idx="25">
                  <c:v>2.5071062e-06</c:v>
                </c:pt>
                <c:pt idx="26">
                  <c:v>2.3649316e-06</c:v>
                </c:pt>
                <c:pt idx="27">
                  <c:v>2.1788023e-06</c:v>
                </c:pt>
                <c:pt idx="28">
                  <c:v>1.9652845e-06</c:v>
                </c:pt>
                <c:pt idx="29">
                  <c:v>1.7391253e-06</c:v>
                </c:pt>
                <c:pt idx="30">
                  <c:v>1.5087756e-06</c:v>
                </c:pt>
                <c:pt idx="31">
                  <c:v>1.2935593e-06</c:v>
                </c:pt>
                <c:pt idx="32">
                  <c:v>1.0962539e-06</c:v>
                </c:pt>
                <c:pt idx="33">
                  <c:v>9.1929376e-07</c:v>
                </c:pt>
                <c:pt idx="34">
                  <c:v>7.6338485e-07</c:v>
                </c:pt>
                <c:pt idx="35">
                  <c:v>6.2835259e-07</c:v>
                </c:pt>
                <c:pt idx="36">
                  <c:v>5.1319251e-07</c:v>
                </c:pt>
                <c:pt idx="37">
                  <c:v>4.1650491e-07</c:v>
                </c:pt>
                <c:pt idx="38">
                  <c:v>3.3624692e-07</c:v>
                </c:pt>
                <c:pt idx="39">
                  <c:v>2.7046899e-07</c:v>
                </c:pt>
                <c:pt idx="40">
                  <c:v>2.169277e-07</c:v>
                </c:pt>
                <c:pt idx="41">
                  <c:v>1.7373418e-07</c:v>
                </c:pt>
                <c:pt idx="42">
                  <c:v>1.3916385e-07</c:v>
                </c:pt>
                <c:pt idx="43">
                  <c:v>1.1169722e-07</c:v>
                </c:pt>
                <c:pt idx="44">
                  <c:v>8.9954931e-08</c:v>
                </c:pt>
                <c:pt idx="45">
                  <c:v>7.2819555e-08</c:v>
                </c:pt>
                <c:pt idx="46">
                  <c:v>5.9304484e-08</c:v>
                </c:pt>
                <c:pt idx="47">
                  <c:v>4.8713936e-08</c:v>
                </c:pt>
                <c:pt idx="48">
                  <c:v>4.0364746e-08</c:v>
                </c:pt>
                <c:pt idx="49">
                  <c:v>3.3822397e-08</c:v>
                </c:pt>
                <c:pt idx="50">
                  <c:v>2.8640441e-08</c:v>
                </c:pt>
                <c:pt idx="51">
                  <c:v>2.455653e-08</c:v>
                </c:pt>
                <c:pt idx="52">
                  <c:v>2.1284518e-08</c:v>
                </c:pt>
                <c:pt idx="53">
                  <c:v>1.8680543e-08</c:v>
                </c:pt>
                <c:pt idx="54">
                  <c:v>1.655848e-08</c:v>
                </c:pt>
                <c:pt idx="55">
                  <c:v>1.4840688e-08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y-velocity</c:v>
                </c:pt>
              </c:strCache>
            </c:strRef>
          </c:tx>
          <c:cat>
            <c:numRef>
              <c:f>Sheet1!$A$2:$A$57</c:f>
              <c:numCache>
                <c:formatCode>General</c:formatCode>
                <c:ptCount val="5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</c:numCache>
            </c:numRef>
          </c:cat>
          <c:val>
            <c:numRef>
              <c:f>Sheet1!$D$2:$D$57</c:f>
              <c:numCache>
                <c:formatCode>General</c:formatCode>
                <c:ptCount val="56"/>
                <c:pt idx="0">
                  <c:v>3.2590387e-06</c:v>
                </c:pt>
                <c:pt idx="1">
                  <c:v>2.4621731e-06</c:v>
                </c:pt>
                <c:pt idx="2">
                  <c:v>1.9716068e-06</c:v>
                </c:pt>
                <c:pt idx="3">
                  <c:v>1.7773964e-06</c:v>
                </c:pt>
                <c:pt idx="4">
                  <c:v>1.694479e-06</c:v>
                </c:pt>
                <c:pt idx="5">
                  <c:v>1.5953562e-06</c:v>
                </c:pt>
                <c:pt idx="6">
                  <c:v>1.4671215e-06</c:v>
                </c:pt>
                <c:pt idx="7">
                  <c:v>1.3210857e-06</c:v>
                </c:pt>
                <c:pt idx="8">
                  <c:v>1.1602823e-06</c:v>
                </c:pt>
                <c:pt idx="9">
                  <c:v>9.9604599e-07</c:v>
                </c:pt>
                <c:pt idx="10">
                  <c:v>8.4109225e-07</c:v>
                </c:pt>
                <c:pt idx="11">
                  <c:v>7.0061743e-07</c:v>
                </c:pt>
                <c:pt idx="12">
                  <c:v>5.770917e-07</c:v>
                </c:pt>
                <c:pt idx="13">
                  <c:v>4.7188085e-07</c:v>
                </c:pt>
                <c:pt idx="14">
                  <c:v>3.8216823e-07</c:v>
                </c:pt>
                <c:pt idx="15">
                  <c:v>3.0878331e-07</c:v>
                </c:pt>
                <c:pt idx="16">
                  <c:v>2.5225346e-07</c:v>
                </c:pt>
                <c:pt idx="17">
                  <c:v>2.1058312e-07</c:v>
                </c:pt>
                <c:pt idx="18">
                  <c:v>1.8396138e-07</c:v>
                </c:pt>
                <c:pt idx="19">
                  <c:v>1.6860939e-07</c:v>
                </c:pt>
                <c:pt idx="20">
                  <c:v>1.6137181e-07</c:v>
                </c:pt>
                <c:pt idx="21">
                  <c:v>1.6018413e-07</c:v>
                </c:pt>
                <c:pt idx="22">
                  <c:v>1.6254222e-07</c:v>
                </c:pt>
                <c:pt idx="23">
                  <c:v>1.6600076e-07</c:v>
                </c:pt>
                <c:pt idx="24">
                  <c:v>1.6938357e-07</c:v>
                </c:pt>
                <c:pt idx="25">
                  <c:v>1.7021916e-07</c:v>
                </c:pt>
                <c:pt idx="26">
                  <c:v>1.672913e-07</c:v>
                </c:pt>
                <c:pt idx="27">
                  <c:v>1.609297e-07</c:v>
                </c:pt>
                <c:pt idx="28">
                  <c:v>1.5160459e-07</c:v>
                </c:pt>
                <c:pt idx="29">
                  <c:v>1.3990799e-07</c:v>
                </c:pt>
                <c:pt idx="30">
                  <c:v>1.2796992e-07</c:v>
                </c:pt>
                <c:pt idx="31">
                  <c:v>1.1507233e-07</c:v>
                </c:pt>
                <c:pt idx="32">
                  <c:v>1.015329e-07</c:v>
                </c:pt>
                <c:pt idx="33">
                  <c:v>8.8072127e-08</c:v>
                </c:pt>
                <c:pt idx="34">
                  <c:v>7.5323715e-08</c:v>
                </c:pt>
                <c:pt idx="35">
                  <c:v>6.355425e-08</c:v>
                </c:pt>
                <c:pt idx="36">
                  <c:v>5.312227e-08</c:v>
                </c:pt>
                <c:pt idx="37">
                  <c:v>4.402387e-08</c:v>
                </c:pt>
                <c:pt idx="38">
                  <c:v>3.6188058e-08</c:v>
                </c:pt>
                <c:pt idx="39">
                  <c:v>2.961311e-08</c:v>
                </c:pt>
                <c:pt idx="40">
                  <c:v>2.4166829e-08</c:v>
                </c:pt>
                <c:pt idx="41">
                  <c:v>1.9649752e-08</c:v>
                </c:pt>
                <c:pt idx="42">
                  <c:v>1.5953915e-08</c:v>
                </c:pt>
                <c:pt idx="43">
                  <c:v>1.2985464e-08</c:v>
                </c:pt>
                <c:pt idx="44">
                  <c:v>1.0590333e-08</c:v>
                </c:pt>
                <c:pt idx="45">
                  <c:v>8.656207e-09</c:v>
                </c:pt>
                <c:pt idx="46">
                  <c:v>7.1031337e-09</c:v>
                </c:pt>
                <c:pt idx="47">
                  <c:v>5.8568445e-09</c:v>
                </c:pt>
                <c:pt idx="48">
                  <c:v>4.8643749e-09</c:v>
                </c:pt>
                <c:pt idx="49">
                  <c:v>4.071692e-09</c:v>
                </c:pt>
                <c:pt idx="50">
                  <c:v>3.4399006e-09</c:v>
                </c:pt>
                <c:pt idx="51">
                  <c:v>2.9373147e-09</c:v>
                </c:pt>
                <c:pt idx="52">
                  <c:v>2.5379381e-09</c:v>
                </c:pt>
                <c:pt idx="53">
                  <c:v>2.21878e-09</c:v>
                </c:pt>
                <c:pt idx="54">
                  <c:v>1.9572957e-09</c:v>
                </c:pt>
                <c:pt idx="55">
                  <c:v>1.7482367e-09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z-velocity</c:v>
                </c:pt>
              </c:strCache>
            </c:strRef>
          </c:tx>
          <c:cat>
            <c:numRef>
              <c:f>Sheet1!$A$2:$A$57</c:f>
              <c:numCache>
                <c:formatCode>General</c:formatCode>
                <c:ptCount val="5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</c:numCache>
            </c:numRef>
          </c:cat>
          <c:val>
            <c:numRef>
              <c:f>Sheet1!$E$2:$E$57</c:f>
              <c:numCache>
                <c:formatCode>General</c:formatCode>
                <c:ptCount val="56"/>
                <c:pt idx="0">
                  <c:v>1.3278898e-06</c:v>
                </c:pt>
                <c:pt idx="1">
                  <c:v>1.4842953e-06</c:v>
                </c:pt>
                <c:pt idx="2">
                  <c:v>1.4523152e-06</c:v>
                </c:pt>
                <c:pt idx="3">
                  <c:v>1.4536257e-06</c:v>
                </c:pt>
                <c:pt idx="4">
                  <c:v>1.4370587e-06</c:v>
                </c:pt>
                <c:pt idx="5">
                  <c:v>1.3700351e-06</c:v>
                </c:pt>
                <c:pt idx="6">
                  <c:v>1.2573211e-06</c:v>
                </c:pt>
                <c:pt idx="7">
                  <c:v>1.1216427e-06</c:v>
                </c:pt>
                <c:pt idx="8">
                  <c:v>9.7954507e-07</c:v>
                </c:pt>
                <c:pt idx="9">
                  <c:v>8.3851165e-07</c:v>
                </c:pt>
                <c:pt idx="10">
                  <c:v>7.0615755e-07</c:v>
                </c:pt>
                <c:pt idx="11">
                  <c:v>5.878221e-07</c:v>
                </c:pt>
                <c:pt idx="12">
                  <c:v>4.8528884e-07</c:v>
                </c:pt>
                <c:pt idx="13">
                  <c:v>3.9723126e-07</c:v>
                </c:pt>
                <c:pt idx="14">
                  <c:v>3.2240053e-07</c:v>
                </c:pt>
                <c:pt idx="15">
                  <c:v>2.5981302e-07</c:v>
                </c:pt>
                <c:pt idx="16">
                  <c:v>2.1204569e-07</c:v>
                </c:pt>
                <c:pt idx="17">
                  <c:v>1.7844392e-07</c:v>
                </c:pt>
                <c:pt idx="18">
                  <c:v>1.5817786e-07</c:v>
                </c:pt>
                <c:pt idx="19">
                  <c:v>1.4815957e-07</c:v>
                </c:pt>
                <c:pt idx="20">
                  <c:v>1.4562585e-07</c:v>
                </c:pt>
                <c:pt idx="21">
                  <c:v>1.4846185e-07</c:v>
                </c:pt>
                <c:pt idx="22">
                  <c:v>1.5430874e-07</c:v>
                </c:pt>
                <c:pt idx="23">
                  <c:v>1.6042131e-07</c:v>
                </c:pt>
                <c:pt idx="24">
                  <c:v>1.6473126e-07</c:v>
                </c:pt>
                <c:pt idx="25">
                  <c:v>1.6543058e-07</c:v>
                </c:pt>
                <c:pt idx="26">
                  <c:v>1.6234074e-07</c:v>
                </c:pt>
                <c:pt idx="27">
                  <c:v>1.5579331e-07</c:v>
                </c:pt>
                <c:pt idx="28">
                  <c:v>1.4623064e-07</c:v>
                </c:pt>
                <c:pt idx="29">
                  <c:v>1.3423741e-07</c:v>
                </c:pt>
                <c:pt idx="30">
                  <c:v>1.2193818e-07</c:v>
                </c:pt>
                <c:pt idx="31">
                  <c:v>1.0950342e-07</c:v>
                </c:pt>
                <c:pt idx="32">
                  <c:v>9.6606527e-08</c:v>
                </c:pt>
                <c:pt idx="33">
                  <c:v>8.3740081e-08</c:v>
                </c:pt>
                <c:pt idx="34">
                  <c:v>7.143126e-08</c:v>
                </c:pt>
                <c:pt idx="35">
                  <c:v>6.0091627e-08</c:v>
                </c:pt>
                <c:pt idx="36">
                  <c:v>5.0082802e-08</c:v>
                </c:pt>
                <c:pt idx="37">
                  <c:v>4.1351017e-08</c:v>
                </c:pt>
                <c:pt idx="38">
                  <c:v>3.3921056e-08</c:v>
                </c:pt>
                <c:pt idx="39">
                  <c:v>2.7677527e-08</c:v>
                </c:pt>
                <c:pt idx="40">
                  <c:v>2.2511348e-08</c:v>
                </c:pt>
                <c:pt idx="41">
                  <c:v>1.8237644e-08</c:v>
                </c:pt>
                <c:pt idx="42">
                  <c:v>1.4792112e-08</c:v>
                </c:pt>
                <c:pt idx="43">
                  <c:v>1.2016322e-08</c:v>
                </c:pt>
                <c:pt idx="44">
                  <c:v>9.7795855e-09</c:v>
                </c:pt>
                <c:pt idx="45">
                  <c:v>7.9673067e-09</c:v>
                </c:pt>
                <c:pt idx="46">
                  <c:v>6.5291521e-09</c:v>
                </c:pt>
                <c:pt idx="47">
                  <c:v>5.3721266e-09</c:v>
                </c:pt>
                <c:pt idx="48">
                  <c:v>4.4565185e-09</c:v>
                </c:pt>
                <c:pt idx="49">
                  <c:v>3.7226286e-09</c:v>
                </c:pt>
                <c:pt idx="50">
                  <c:v>3.1430822e-09</c:v>
                </c:pt>
                <c:pt idx="51">
                  <c:v>2.6759313e-09</c:v>
                </c:pt>
                <c:pt idx="52">
                  <c:v>2.3058948e-09</c:v>
                </c:pt>
                <c:pt idx="53">
                  <c:v>2.0061017e-09</c:v>
                </c:pt>
                <c:pt idx="54">
                  <c:v>1.7695022e-09</c:v>
                </c:pt>
                <c:pt idx="55">
                  <c:v>1.5766563e-09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k</c:v>
                </c:pt>
              </c:strCache>
            </c:strRef>
          </c:tx>
          <c:cat>
            <c:numRef>
              <c:f>Sheet1!$A$2:$A$57</c:f>
              <c:numCache>
                <c:formatCode>General</c:formatCode>
                <c:ptCount val="5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</c:numCache>
            </c:numRef>
          </c:cat>
          <c:val>
            <c:numRef>
              <c:f>Sheet1!$F$2:$F$57</c:f>
              <c:numCache>
                <c:formatCode>General</c:formatCode>
                <c:ptCount val="56"/>
                <c:pt idx="0">
                  <c:v>0.99654248</c:v>
                </c:pt>
                <c:pt idx="1">
                  <c:v>0.99288013</c:v>
                </c:pt>
                <c:pt idx="2">
                  <c:v>0.97892455</c:v>
                </c:pt>
                <c:pt idx="3">
                  <c:v>0.91519346</c:v>
                </c:pt>
                <c:pt idx="4">
                  <c:v>0.70448565</c:v>
                </c:pt>
                <c:pt idx="5">
                  <c:v>0.38556358</c:v>
                </c:pt>
                <c:pt idx="6">
                  <c:v>0.2221727</c:v>
                </c:pt>
                <c:pt idx="7">
                  <c:v>0.17222061</c:v>
                </c:pt>
                <c:pt idx="8">
                  <c:v>0.13192048</c:v>
                </c:pt>
                <c:pt idx="9">
                  <c:v>0.099956445</c:v>
                </c:pt>
                <c:pt idx="10">
                  <c:v>0.084460107</c:v>
                </c:pt>
                <c:pt idx="11">
                  <c:v>0.07488939</c:v>
                </c:pt>
                <c:pt idx="12">
                  <c:v>0.069018967</c:v>
                </c:pt>
                <c:pt idx="13">
                  <c:v>0.063069294</c:v>
                </c:pt>
                <c:pt idx="14">
                  <c:v>0.058828155</c:v>
                </c:pt>
                <c:pt idx="15">
                  <c:v>0.054880306</c:v>
                </c:pt>
                <c:pt idx="16">
                  <c:v>0.051103793</c:v>
                </c:pt>
                <c:pt idx="17">
                  <c:v>0.046696169</c:v>
                </c:pt>
                <c:pt idx="18">
                  <c:v>0.041778806</c:v>
                </c:pt>
                <c:pt idx="19">
                  <c:v>0.036731168</c:v>
                </c:pt>
                <c:pt idx="20">
                  <c:v>0.031791247</c:v>
                </c:pt>
                <c:pt idx="21">
                  <c:v>0.027108904</c:v>
                </c:pt>
                <c:pt idx="22">
                  <c:v>0.022750911</c:v>
                </c:pt>
                <c:pt idx="23">
                  <c:v>0.018811895</c:v>
                </c:pt>
                <c:pt idx="24">
                  <c:v>0.015323548</c:v>
                </c:pt>
                <c:pt idx="25">
                  <c:v>0.012312637</c:v>
                </c:pt>
                <c:pt idx="26">
                  <c:v>0.0097725219</c:v>
                </c:pt>
                <c:pt idx="27">
                  <c:v>0.0076878247</c:v>
                </c:pt>
                <c:pt idx="28">
                  <c:v>0.0060109243</c:v>
                </c:pt>
                <c:pt idx="29">
                  <c:v>0.0046870058</c:v>
                </c:pt>
                <c:pt idx="30">
                  <c:v>0.0036581199</c:v>
                </c:pt>
                <c:pt idx="31">
                  <c:v>0.0028653534</c:v>
                </c:pt>
                <c:pt idx="32">
                  <c:v>0.0022572502</c:v>
                </c:pt>
                <c:pt idx="33">
                  <c:v>0.001792215</c:v>
                </c:pt>
                <c:pt idx="34">
                  <c:v>0.0014367283</c:v>
                </c:pt>
                <c:pt idx="35">
                  <c:v>0.0011625733</c:v>
                </c:pt>
                <c:pt idx="36">
                  <c:v>0.00095216238</c:v>
                </c:pt>
                <c:pt idx="37">
                  <c:v>0.00078665981</c:v>
                </c:pt>
                <c:pt idx="38">
                  <c:v>0.00065893969</c:v>
                </c:pt>
                <c:pt idx="39">
                  <c:v>0.00055608593</c:v>
                </c:pt>
                <c:pt idx="40">
                  <c:v>0.00047691855</c:v>
                </c:pt>
                <c:pt idx="41">
                  <c:v>0.00041107336</c:v>
                </c:pt>
                <c:pt idx="42">
                  <c:v>0.00036082909</c:v>
                </c:pt>
                <c:pt idx="43">
                  <c:v>0.00031734235</c:v>
                </c:pt>
                <c:pt idx="44">
                  <c:v>0.00028455091</c:v>
                </c:pt>
                <c:pt idx="45">
                  <c:v>0.00025471985</c:v>
                </c:pt>
                <c:pt idx="46">
                  <c:v>0.00023281515</c:v>
                </c:pt>
                <c:pt idx="47">
                  <c:v>0.00021148244</c:v>
                </c:pt>
                <c:pt idx="48">
                  <c:v>0.00019635598</c:v>
                </c:pt>
                <c:pt idx="49">
                  <c:v>0.00018040541</c:v>
                </c:pt>
                <c:pt idx="50">
                  <c:v>0.00016965856</c:v>
                </c:pt>
                <c:pt idx="51">
                  <c:v>0.00015726358</c:v>
                </c:pt>
                <c:pt idx="52">
                  <c:v>0.00014939977</c:v>
                </c:pt>
                <c:pt idx="53">
                  <c:v>0.0001393747</c:v>
                </c:pt>
                <c:pt idx="54">
                  <c:v>0.00013355268</c:v>
                </c:pt>
                <c:pt idx="55">
                  <c:v>0.00012532582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omega</c:v>
                </c:pt>
              </c:strCache>
            </c:strRef>
          </c:tx>
          <c:cat>
            <c:numRef>
              <c:f>Sheet1!$A$2:$A$57</c:f>
              <c:numCache>
                <c:formatCode>General</c:formatCode>
                <c:ptCount val="5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</c:numCache>
            </c:numRef>
          </c:cat>
          <c:val>
            <c:numRef>
              <c:f>Sheet1!$G$2:$G$57</c:f>
              <c:numCache>
                <c:formatCode>General</c:formatCode>
                <c:ptCount val="56"/>
                <c:pt idx="0">
                  <c:v>0.49926643</c:v>
                </c:pt>
                <c:pt idx="1">
                  <c:v>0.49878865</c:v>
                </c:pt>
                <c:pt idx="2">
                  <c:v>0.4979523</c:v>
                </c:pt>
                <c:pt idx="3">
                  <c:v>0.49644454</c:v>
                </c:pt>
                <c:pt idx="4">
                  <c:v>0.4936022</c:v>
                </c:pt>
                <c:pt idx="5">
                  <c:v>0.48798826</c:v>
                </c:pt>
                <c:pt idx="6">
                  <c:v>0.47646317</c:v>
                </c:pt>
                <c:pt idx="7">
                  <c:v>0.45254731</c:v>
                </c:pt>
                <c:pt idx="8">
                  <c:v>0.40524695</c:v>
                </c:pt>
                <c:pt idx="9">
                  <c:v>0.32438836</c:v>
                </c:pt>
                <c:pt idx="10">
                  <c:v>0.21901761</c:v>
                </c:pt>
                <c:pt idx="11">
                  <c:v>0.12262313</c:v>
                </c:pt>
                <c:pt idx="12">
                  <c:v>0.059736012</c:v>
                </c:pt>
                <c:pt idx="13">
                  <c:v>0.027377501</c:v>
                </c:pt>
                <c:pt idx="14">
                  <c:v>0.012487145</c:v>
                </c:pt>
                <c:pt idx="15">
                  <c:v>0.0058800597</c:v>
                </c:pt>
                <c:pt idx="16">
                  <c:v>0.0029356818</c:v>
                </c:pt>
                <c:pt idx="17">
                  <c:v>0.0015813748</c:v>
                </c:pt>
                <c:pt idx="18">
                  <c:v>0.00092507261</c:v>
                </c:pt>
                <c:pt idx="19">
                  <c:v>0.00058648139</c:v>
                </c:pt>
                <c:pt idx="20">
                  <c:v>0.00039900921</c:v>
                </c:pt>
                <c:pt idx="21">
                  <c:v>0.00028711424</c:v>
                </c:pt>
                <c:pt idx="22">
                  <c:v>0.00021591959</c:v>
                </c:pt>
                <c:pt idx="23">
                  <c:v>0.00016833912</c:v>
                </c:pt>
                <c:pt idx="24">
                  <c:v>0.00013525729</c:v>
                </c:pt>
                <c:pt idx="25">
                  <c:v>0.00011137479</c:v>
                </c:pt>
                <c:pt idx="26">
                  <c:v>9.3723584e-05</c:v>
                </c:pt>
                <c:pt idx="27">
                  <c:v>8.0165222e-05</c:v>
                </c:pt>
                <c:pt idx="28">
                  <c:v>6.9465893e-05</c:v>
                </c:pt>
                <c:pt idx="29">
                  <c:v>6.0808591e-05</c:v>
                </c:pt>
                <c:pt idx="30">
                  <c:v>5.3668686e-05</c:v>
                </c:pt>
                <c:pt idx="31">
                  <c:v>4.7679836e-05</c:v>
                </c:pt>
                <c:pt idx="32">
                  <c:v>4.2598058e-05</c:v>
                </c:pt>
                <c:pt idx="33">
                  <c:v>3.8246521e-05</c:v>
                </c:pt>
                <c:pt idx="34">
                  <c:v>3.4491179e-05</c:v>
                </c:pt>
                <c:pt idx="35">
                  <c:v>3.1231639e-05</c:v>
                </c:pt>
                <c:pt idx="36">
                  <c:v>2.8378614e-05</c:v>
                </c:pt>
                <c:pt idx="37">
                  <c:v>2.5880026e-05</c:v>
                </c:pt>
                <c:pt idx="38">
                  <c:v>2.3717152e-05</c:v>
                </c:pt>
                <c:pt idx="39">
                  <c:v>2.1785731e-05</c:v>
                </c:pt>
                <c:pt idx="40">
                  <c:v>2.0055735e-05</c:v>
                </c:pt>
                <c:pt idx="41">
                  <c:v>1.8504752e-05</c:v>
                </c:pt>
                <c:pt idx="42">
                  <c:v>1.7143346e-05</c:v>
                </c:pt>
                <c:pt idx="43">
                  <c:v>1.5926271e-05</c:v>
                </c:pt>
                <c:pt idx="44">
                  <c:v>1.48165e-05</c:v>
                </c:pt>
                <c:pt idx="45">
                  <c:v>1.3808933e-05</c:v>
                </c:pt>
                <c:pt idx="46">
                  <c:v>1.2893753e-05</c:v>
                </c:pt>
                <c:pt idx="47">
                  <c:v>1.2060687e-05</c:v>
                </c:pt>
                <c:pt idx="48">
                  <c:v>1.1302945e-05</c:v>
                </c:pt>
                <c:pt idx="49">
                  <c:v>1.0612011e-05</c:v>
                </c:pt>
                <c:pt idx="50">
                  <c:v>9.9863474e-06</c:v>
                </c:pt>
                <c:pt idx="51">
                  <c:v>9.4124854e-06</c:v>
                </c:pt>
                <c:pt idx="52">
                  <c:v>8.8860064e-06</c:v>
                </c:pt>
                <c:pt idx="53">
                  <c:v>8.4191877e-06</c:v>
                </c:pt>
                <c:pt idx="54">
                  <c:v>8.0112908e-06</c:v>
                </c:pt>
                <c:pt idx="55">
                  <c:v>7.6246991e-06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logBase val="10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Residuals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drag_force-rplot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drag_force</c:v>
                </c:pt>
              </c:strCache>
            </c:strRef>
          </c:tx>
          <c:cat>
            <c:numRef>
              <c:f>Sheet1!$A$2:$A$57</c:f>
              <c:numCache>
                <c:formatCode>General</c:formatCode>
                <c:ptCount val="5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</c:numCache>
            </c:numRef>
          </c:cat>
          <c:val>
            <c:numRef>
              <c:f>Sheet1!$B$2:$B$57</c:f>
              <c:numCache>
                <c:formatCode>General</c:formatCode>
                <c:ptCount val="56"/>
                <c:pt idx="0">
                  <c:v>332.87206</c:v>
                </c:pt>
                <c:pt idx="1">
                  <c:v>420.12332</c:v>
                </c:pt>
                <c:pt idx="2">
                  <c:v>437.08567</c:v>
                </c:pt>
                <c:pt idx="3">
                  <c:v>417.06438</c:v>
                </c:pt>
                <c:pt idx="4">
                  <c:v>385.22157</c:v>
                </c:pt>
                <c:pt idx="5">
                  <c:v>355.70699</c:v>
                </c:pt>
                <c:pt idx="6">
                  <c:v>332.21113</c:v>
                </c:pt>
                <c:pt idx="7">
                  <c:v>316.67696</c:v>
                </c:pt>
                <c:pt idx="8">
                  <c:v>307.19922</c:v>
                </c:pt>
                <c:pt idx="9">
                  <c:v>302.6483</c:v>
                </c:pt>
                <c:pt idx="10">
                  <c:v>301.19022</c:v>
                </c:pt>
                <c:pt idx="11">
                  <c:v>301.24852</c:v>
                </c:pt>
                <c:pt idx="12">
                  <c:v>302.15253</c:v>
                </c:pt>
                <c:pt idx="13">
                  <c:v>303.60887</c:v>
                </c:pt>
                <c:pt idx="14">
                  <c:v>305.20557</c:v>
                </c:pt>
                <c:pt idx="15">
                  <c:v>306.65485</c:v>
                </c:pt>
                <c:pt idx="16">
                  <c:v>307.74031</c:v>
                </c:pt>
                <c:pt idx="17">
                  <c:v>308.4494</c:v>
                </c:pt>
                <c:pt idx="18">
                  <c:v>308.89699</c:v>
                </c:pt>
                <c:pt idx="19">
                  <c:v>309.16467</c:v>
                </c:pt>
                <c:pt idx="20">
                  <c:v>309.31157</c:v>
                </c:pt>
                <c:pt idx="21">
                  <c:v>309.38081</c:v>
                </c:pt>
                <c:pt idx="22">
                  <c:v>309.40331</c:v>
                </c:pt>
                <c:pt idx="23">
                  <c:v>309.399</c:v>
                </c:pt>
                <c:pt idx="24">
                  <c:v>309.38159</c:v>
                </c:pt>
                <c:pt idx="25">
                  <c:v>309.35962</c:v>
                </c:pt>
                <c:pt idx="26">
                  <c:v>309.33829</c:v>
                </c:pt>
                <c:pt idx="27">
                  <c:v>309.32026</c:v>
                </c:pt>
                <c:pt idx="28">
                  <c:v>309.30664</c:v>
                </c:pt>
                <c:pt idx="29">
                  <c:v>309.29812</c:v>
                </c:pt>
                <c:pt idx="30">
                  <c:v>309.29106</c:v>
                </c:pt>
                <c:pt idx="31">
                  <c:v>309.28749</c:v>
                </c:pt>
                <c:pt idx="32">
                  <c:v>309.28709</c:v>
                </c:pt>
                <c:pt idx="33">
                  <c:v>309.28897</c:v>
                </c:pt>
                <c:pt idx="34">
                  <c:v>309.29214</c:v>
                </c:pt>
                <c:pt idx="35">
                  <c:v>309.29576</c:v>
                </c:pt>
                <c:pt idx="36">
                  <c:v>309.29925</c:v>
                </c:pt>
                <c:pt idx="37">
                  <c:v>309.30225</c:v>
                </c:pt>
                <c:pt idx="38">
                  <c:v>309.30464</c:v>
                </c:pt>
                <c:pt idx="39">
                  <c:v>309.30643</c:v>
                </c:pt>
                <c:pt idx="40">
                  <c:v>309.30774</c:v>
                </c:pt>
                <c:pt idx="41">
                  <c:v>309.3087</c:v>
                </c:pt>
                <c:pt idx="42">
                  <c:v>309.30941</c:v>
                </c:pt>
                <c:pt idx="43">
                  <c:v>309.30997</c:v>
                </c:pt>
                <c:pt idx="44">
                  <c:v>309.31045</c:v>
                </c:pt>
                <c:pt idx="45">
                  <c:v>309.31091</c:v>
                </c:pt>
                <c:pt idx="46">
                  <c:v>309.31138</c:v>
                </c:pt>
                <c:pt idx="47">
                  <c:v>309.31184</c:v>
                </c:pt>
                <c:pt idx="48">
                  <c:v>309.31232</c:v>
                </c:pt>
                <c:pt idx="49">
                  <c:v>309.31279</c:v>
                </c:pt>
                <c:pt idx="50">
                  <c:v>309.31325</c:v>
                </c:pt>
                <c:pt idx="51">
                  <c:v>309.31369</c:v>
                </c:pt>
                <c:pt idx="52">
                  <c:v>309.31412</c:v>
                </c:pt>
                <c:pt idx="53">
                  <c:v>309.31452</c:v>
                </c:pt>
                <c:pt idx="54">
                  <c:v>309.31489</c:v>
                </c:pt>
                <c:pt idx="55">
                  <c:v>309.31521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Drag (N)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lift_force-rplot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lift_force</c:v>
                </c:pt>
              </c:strCache>
            </c:strRef>
          </c:tx>
          <c:cat>
            <c:numRef>
              <c:f>Sheet1!$A$2:$A$57</c:f>
              <c:numCache>
                <c:formatCode>General</c:formatCode>
                <c:ptCount val="56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</c:numCache>
            </c:numRef>
          </c:cat>
          <c:val>
            <c:numRef>
              <c:f>Sheet1!$B$2:$B$57</c:f>
              <c:numCache>
                <c:formatCode>General</c:formatCode>
                <c:ptCount val="56"/>
                <c:pt idx="0">
                  <c:v>768.58326</c:v>
                </c:pt>
                <c:pt idx="1">
                  <c:v>1456.2196</c:v>
                </c:pt>
                <c:pt idx="2">
                  <c:v>2009.1993</c:v>
                </c:pt>
                <c:pt idx="3">
                  <c:v>2420.825</c:v>
                </c:pt>
                <c:pt idx="4">
                  <c:v>2714.0729</c:v>
                </c:pt>
                <c:pt idx="5">
                  <c:v>2921.8575</c:v>
                </c:pt>
                <c:pt idx="6">
                  <c:v>3067.8298</c:v>
                </c:pt>
                <c:pt idx="7">
                  <c:v>3171.2437</c:v>
                </c:pt>
                <c:pt idx="8">
                  <c:v>3244.6984</c:v>
                </c:pt>
                <c:pt idx="9">
                  <c:v>3297.113</c:v>
                </c:pt>
                <c:pt idx="10">
                  <c:v>3334.4547</c:v>
                </c:pt>
                <c:pt idx="11">
                  <c:v>3355.6396</c:v>
                </c:pt>
                <c:pt idx="12">
                  <c:v>3371.6844</c:v>
                </c:pt>
                <c:pt idx="13">
                  <c:v>3384.2333</c:v>
                </c:pt>
                <c:pt idx="14">
                  <c:v>3393.5989</c:v>
                </c:pt>
                <c:pt idx="15">
                  <c:v>3400.5631</c:v>
                </c:pt>
                <c:pt idx="16">
                  <c:v>3406.3433</c:v>
                </c:pt>
                <c:pt idx="17">
                  <c:v>3409.7992</c:v>
                </c:pt>
                <c:pt idx="18">
                  <c:v>3411.6301</c:v>
                </c:pt>
                <c:pt idx="19">
                  <c:v>3412.5976</c:v>
                </c:pt>
                <c:pt idx="20">
                  <c:v>3413.0712</c:v>
                </c:pt>
                <c:pt idx="21">
                  <c:v>3413.3295</c:v>
                </c:pt>
                <c:pt idx="22">
                  <c:v>3413.4964</c:v>
                </c:pt>
                <c:pt idx="23">
                  <c:v>3413.6426</c:v>
                </c:pt>
                <c:pt idx="24">
                  <c:v>3413.786</c:v>
                </c:pt>
                <c:pt idx="25">
                  <c:v>3413.9317</c:v>
                </c:pt>
                <c:pt idx="26">
                  <c:v>3414.0738</c:v>
                </c:pt>
                <c:pt idx="27">
                  <c:v>3414.2067</c:v>
                </c:pt>
                <c:pt idx="28">
                  <c:v>3414.3248</c:v>
                </c:pt>
                <c:pt idx="29">
                  <c:v>3414.4067</c:v>
                </c:pt>
                <c:pt idx="30">
                  <c:v>3414.478</c:v>
                </c:pt>
                <c:pt idx="31">
                  <c:v>3414.5393</c:v>
                </c:pt>
                <c:pt idx="32">
                  <c:v>3414.5897</c:v>
                </c:pt>
                <c:pt idx="33">
                  <c:v>3414.6295</c:v>
                </c:pt>
                <c:pt idx="34">
                  <c:v>3414.66</c:v>
                </c:pt>
                <c:pt idx="35">
                  <c:v>3414.6824</c:v>
                </c:pt>
                <c:pt idx="36">
                  <c:v>3414.6984</c:v>
                </c:pt>
                <c:pt idx="37">
                  <c:v>3414.7094</c:v>
                </c:pt>
                <c:pt idx="38">
                  <c:v>3414.7166</c:v>
                </c:pt>
                <c:pt idx="39">
                  <c:v>3414.7213</c:v>
                </c:pt>
                <c:pt idx="40">
                  <c:v>3414.7244</c:v>
                </c:pt>
                <c:pt idx="41">
                  <c:v>3414.7265</c:v>
                </c:pt>
                <c:pt idx="42">
                  <c:v>3414.7284</c:v>
                </c:pt>
                <c:pt idx="43">
                  <c:v>3414.7303</c:v>
                </c:pt>
                <c:pt idx="44">
                  <c:v>3414.7323</c:v>
                </c:pt>
                <c:pt idx="45">
                  <c:v>3414.7345</c:v>
                </c:pt>
                <c:pt idx="46">
                  <c:v>3414.7368</c:v>
                </c:pt>
                <c:pt idx="47">
                  <c:v>3414.7392</c:v>
                </c:pt>
                <c:pt idx="48">
                  <c:v>3414.7416</c:v>
                </c:pt>
                <c:pt idx="49">
                  <c:v>3414.7439</c:v>
                </c:pt>
                <c:pt idx="50">
                  <c:v>3414.7461</c:v>
                </c:pt>
                <c:pt idx="51">
                  <c:v>3414.748</c:v>
                </c:pt>
                <c:pt idx="52">
                  <c:v>3414.7498</c:v>
                </c:pt>
                <c:pt idx="53">
                  <c:v>3414.7513</c:v>
                </c:pt>
                <c:pt idx="54">
                  <c:v>3414.7527</c:v>
                </c:pt>
                <c:pt idx="55">
                  <c:v>3414.754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Lift (N)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6618E0-4A20-C3E4-EF6E-6FE109F712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75320-5D97-7B49-7831-8593F53606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B41B2-2F64-4A50-B697-32B2FFAF6A1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22171-62D2-A3A0-1ECA-8E41A3C521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716BE-50D3-07D4-C65E-C513B02368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AD41B-BF82-4D4B-9860-B0AEF859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91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A50AE-3EA1-4D83-B5DA-96E75DC571B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C9A20-3693-43FD-997B-0E90FA7F0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C9A20-3693-43FD-997B-0E90FA7F05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12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C9A20-3693-43FD-997B-0E90FA7F05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1192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8CEED26B-D93E-50A6-47C7-4342EA2E45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resenter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4" y="4155984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500" b="0" i="0">
                <a:solidFill>
                  <a:schemeClr val="accent2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Nexus:html_header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4" y="250190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7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24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  <p15:guide id="2" orient="horz" pos="261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exus:query=">
            <a:extLst>
              <a:ext uri="{FF2B5EF4-FFF2-40B4-BE49-F238E27FC236}">
                <a16:creationId xmlns:a16="http://schemas.microsoft.com/office/drawing/2014/main" id="{FFB903E0-BF8E-4DCE-8880-AD10293D4B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599" y="735808"/>
            <a:ext cx="10972800" cy="56331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4F718BF-E1C1-2689-A326-E93B558F47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4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489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9A1CF486-8139-B9ED-4840-6BC7FB37F2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Nexus:toc_link">
            <a:extLst>
              <a:ext uri="{FF2B5EF4-FFF2-40B4-BE49-F238E27FC236}">
                <a16:creationId xmlns:a16="http://schemas.microsoft.com/office/drawing/2014/main" id="{B963AE51-EFC8-2773-CBA9-60631CED46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8B9D080D-15E5-8FB5-B5F3-78231DCF0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5" name="Nexus:comments">
            <a:extLst>
              <a:ext uri="{FF2B5EF4-FFF2-40B4-BE49-F238E27FC236}">
                <a16:creationId xmlns:a16="http://schemas.microsoft.com/office/drawing/2014/main" id="{E9587B0A-FFC8-52AA-CDBE-5E1F1BDC42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648" y="4449096"/>
            <a:ext cx="10972800" cy="7680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Nexus:html_header">
            <a:extLst>
              <a:ext uri="{FF2B5EF4-FFF2-40B4-BE49-F238E27FC236}">
                <a16:creationId xmlns:a16="http://schemas.microsoft.com/office/drawing/2014/main" id="{5A7A9E02-9DDC-E3B7-3F9A-0CBFA2C2BF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1664" y="250190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7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225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exus:query=">
            <a:extLst>
              <a:ext uri="{FF2B5EF4-FFF2-40B4-BE49-F238E27FC236}">
                <a16:creationId xmlns:a16="http://schemas.microsoft.com/office/drawing/2014/main" id="{FFB903E0-BF8E-4DCE-8880-AD10293D4B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2648" y="1636776"/>
            <a:ext cx="10972800" cy="47321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4F718BF-E1C1-2689-A326-E93B558F47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Nexus:toc_link">
            <a:extLst>
              <a:ext uri="{FF2B5EF4-FFF2-40B4-BE49-F238E27FC236}">
                <a16:creationId xmlns:a16="http://schemas.microsoft.com/office/drawing/2014/main" id="{362AD4A8-3439-4073-C4B8-23456EAC54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2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5" name="Nexus:breadcrumbs">
            <a:extLst>
              <a:ext uri="{FF2B5EF4-FFF2-40B4-BE49-F238E27FC236}">
                <a16:creationId xmlns:a16="http://schemas.microsoft.com/office/drawing/2014/main" id="{809D2074-158F-8839-0F33-44CCECDF7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10" name="Nexus:comments">
            <a:extLst>
              <a:ext uri="{FF2B5EF4-FFF2-40B4-BE49-F238E27FC236}">
                <a16:creationId xmlns:a16="http://schemas.microsoft.com/office/drawing/2014/main" id="{4053E460-5B51-F640-1250-486034E984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648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48585"/>
            <a:ext cx="10972799" cy="427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546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exus:query=">
            <a:extLst>
              <a:ext uri="{FF2B5EF4-FFF2-40B4-BE49-F238E27FC236}">
                <a16:creationId xmlns:a16="http://schemas.microsoft.com/office/drawing/2014/main" id="{4C5F8081-5E16-4801-8E6F-2E3312D5787D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09602" y="1636776"/>
            <a:ext cx="10972800" cy="4736592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4D5D914-82C0-0148-3392-BF28090AF09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468AEF22-4557-6775-386C-88E6D3981A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08068" y="6493036"/>
            <a:ext cx="187738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Nexus:breadcrumbs">
            <a:extLst>
              <a:ext uri="{FF2B5EF4-FFF2-40B4-BE49-F238E27FC236}">
                <a16:creationId xmlns:a16="http://schemas.microsoft.com/office/drawing/2014/main" id="{D1CF6FE0-1215-16B9-D742-B8FDF2285F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2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pPr lvl="0"/>
            <a:endParaRPr lang="en-US" dirty="0"/>
          </a:p>
        </p:txBody>
      </p:sp>
      <p:sp>
        <p:nvSpPr>
          <p:cNvPr id="8" name="Nexus:comments">
            <a:extLst>
              <a:ext uri="{FF2B5EF4-FFF2-40B4-BE49-F238E27FC236}">
                <a16:creationId xmlns:a16="http://schemas.microsoft.com/office/drawing/2014/main" id="{C1B25A9B-7D96-B69C-07CB-679EA12C3A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2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499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91C4973A-6811-43AE-B46D-74F27A5E8EB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1633888"/>
            <a:ext cx="10972799" cy="47365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D78FA5C3-1F44-C010-7501-CCB84E42CC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FE0F0B4B-1989-4D7C-4658-6E852A6D49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B95A29DA-2234-C7DE-D36C-27FD09BAD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404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91C4973A-6811-43AE-B46D-74F27A5E8EB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2" y="1636776"/>
            <a:ext cx="10972799" cy="47365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D78FA5C3-1F44-C010-7501-CCB84E42CC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FE0F0B4B-1989-4D7C-4658-6E852A6D49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B95A29DA-2234-C7DE-D36C-27FD09BAD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Nexus:comments">
            <a:extLst>
              <a:ext uri="{FF2B5EF4-FFF2-40B4-BE49-F238E27FC236}">
                <a16:creationId xmlns:a16="http://schemas.microsoft.com/office/drawing/2014/main" id="{EDAD3441-1F31-769E-67CE-4F271FCBC4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903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6ECC26B2-C67D-490A-A762-73CBC5C13F04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09601" y="1636776"/>
            <a:ext cx="10972800" cy="473659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43547F9-14B7-192A-DE8F-4CF6B663841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2416ACCD-8B61-6353-56DB-5975A95243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Nexus:breadcrumbs">
            <a:extLst>
              <a:ext uri="{FF2B5EF4-FFF2-40B4-BE49-F238E27FC236}">
                <a16:creationId xmlns:a16="http://schemas.microsoft.com/office/drawing/2014/main" id="{B4BABA50-9F87-457A-27D1-E561C7187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862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E9FF20B6-8B82-429F-AEEF-D9E0D5B0552E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609600" y="1636776"/>
            <a:ext cx="10972800" cy="473659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0BA0ECC-3B3D-81BB-C03F-BC7DA1919A9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52CF12DE-4979-541A-F3BC-7BEA560518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Nexus:breadcrumbs">
            <a:extLst>
              <a:ext uri="{FF2B5EF4-FFF2-40B4-BE49-F238E27FC236}">
                <a16:creationId xmlns:a16="http://schemas.microsoft.com/office/drawing/2014/main" id="{9159CFF0-23A4-04DF-BB88-DD44CF29B8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78E8E82C-B438-4701-92A5-0DDD49442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128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0627076D-4247-3C98-AC7E-62CB8D4D6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195" y="6566315"/>
            <a:ext cx="457200" cy="246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3AC52-F1B0-4671-BA92-58020EC92B3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Fluent Burn">
            <a:extLst>
              <a:ext uri="{FF2B5EF4-FFF2-40B4-BE49-F238E27FC236}">
                <a16:creationId xmlns:a16="http://schemas.microsoft.com/office/drawing/2014/main" id="{72D1D4B2-5D9E-C49B-F0F6-C5E4F596132E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05802" y="6566315"/>
            <a:ext cx="2181627" cy="246221"/>
            <a:chOff x="578620" y="6530065"/>
            <a:chExt cx="2446049" cy="276064"/>
          </a:xfrm>
        </p:grpSpPr>
        <p:pic>
          <p:nvPicPr>
            <p:cNvPr id="4" name="Ansys Fluent Logo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C8958358-8D02-6FC4-7AAF-C169099602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1541494" y="6552055"/>
              <a:ext cx="1483175" cy="232086"/>
            </a:xfrm>
            <a:prstGeom prst="rect">
              <a:avLst/>
            </a:prstGeom>
          </p:spPr>
        </p:pic>
        <p:sp>
          <p:nvSpPr>
            <p:cNvPr id="7" name="Created With">
              <a:extLst>
                <a:ext uri="{FF2B5EF4-FFF2-40B4-BE49-F238E27FC236}">
                  <a16:creationId xmlns:a16="http://schemas.microsoft.com/office/drawing/2014/main" id="{0A0381EF-D2B2-0464-0EA6-670F80396FB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578620" y="6530065"/>
              <a:ext cx="978088" cy="276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Source Sans Pro" panose="020B0503030403020204" pitchFamily="34" charset="0"/>
                  <a:ea typeface="Source Sans Pro" panose="020B0503030403020204" pitchFamily="34" charset="0"/>
                  <a:cs typeface="Kalinga" panose="020B0502040204020203" pitchFamily="34" charset="0"/>
                </a:rPr>
                <a:t>Created with</a:t>
              </a:r>
            </a:p>
          </p:txBody>
        </p:sp>
      </p:grpSp>
      <p:sp>
        <p:nvSpPr>
          <p:cNvPr id="8" name="Top Right Decoration">
            <a:extLst>
              <a:ext uri="{FF2B5EF4-FFF2-40B4-BE49-F238E27FC236}">
                <a16:creationId xmlns:a16="http://schemas.microsoft.com/office/drawing/2014/main" id="{83BA1A1C-776B-1B57-9E82-5F92796C73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flipH="1">
            <a:off x="11748976" y="0"/>
            <a:ext cx="457200" cy="845837"/>
          </a:xfrm>
          <a:prstGeom prst="halfFrame">
            <a:avLst>
              <a:gd name="adj1" fmla="val 18933"/>
              <a:gd name="adj2" fmla="val 189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op Left Decoration">
            <a:extLst>
              <a:ext uri="{FF2B5EF4-FFF2-40B4-BE49-F238E27FC236}">
                <a16:creationId xmlns:a16="http://schemas.microsoft.com/office/drawing/2014/main" id="{A0D740A8-4B06-E244-1787-06D16049EF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-1"/>
            <a:ext cx="457200" cy="845837"/>
          </a:xfrm>
          <a:prstGeom prst="halfFrame">
            <a:avLst>
              <a:gd name="adj1" fmla="val 18933"/>
              <a:gd name="adj2" fmla="val 189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3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44" r:id="rId2"/>
    <p:sldLayoutId id="2147483748" r:id="rId3"/>
    <p:sldLayoutId id="2147483750" r:id="rId4"/>
    <p:sldLayoutId id="2147483745" r:id="rId5"/>
    <p:sldLayoutId id="2147483743" r:id="rId6"/>
    <p:sldLayoutId id="2147483749" r:id="rId7"/>
    <p:sldLayoutId id="2147483746" r:id="rId8"/>
    <p:sldLayoutId id="2147483747" r:id="rId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61963" marR="0" indent="-23177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46125" marR="0" indent="-28892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969963" marR="0" indent="-223838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203325" marR="0" indent="-233363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Relationship Id="rId3" Type="http://schemas.openxmlformats.org/officeDocument/2006/relationships/slide" Target="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1.xml"/><Relationship Id="rId3" Type="http://schemas.openxmlformats.org/officeDocument/2006/relationships/slide" Target="slide3.xml"/><Relationship Id="rId4" Type="http://schemas.openxmlformats.org/officeDocument/2006/relationships/slide" Target="slide20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Relationship Id="rId3" Type="http://schemas.openxmlformats.org/officeDocument/2006/relationships/slide" Target="slide20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2.xml"/><Relationship Id="rId3" Type="http://schemas.openxmlformats.org/officeDocument/2006/relationships/slide" Target="slide3.xml"/><Relationship Id="rId4" Type="http://schemas.openxmlformats.org/officeDocument/2006/relationships/slide" Target="slide20.xml"/><Relationship Id="rId5" Type="http://schemas.openxmlformats.org/officeDocument/2006/relationships/slide" Target="slide2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3.xml"/><Relationship Id="rId3" Type="http://schemas.openxmlformats.org/officeDocument/2006/relationships/slide" Target="slide3.xml"/><Relationship Id="rId4" Type="http://schemas.openxmlformats.org/officeDocument/2006/relationships/slide" Target="slide20.xml"/><Relationship Id="rId5" Type="http://schemas.openxmlformats.org/officeDocument/2006/relationships/slide" Target="slide2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0.xml"/><Relationship Id="rId10" Type="http://schemas.openxmlformats.org/officeDocument/2006/relationships/slide" Target="slide11.xml"/><Relationship Id="rId11" Type="http://schemas.openxmlformats.org/officeDocument/2006/relationships/slide" Target="slide12.xml"/><Relationship Id="rId12" Type="http://schemas.openxmlformats.org/officeDocument/2006/relationships/slide" Target="slide13.xml"/><Relationship Id="rId13" Type="http://schemas.openxmlformats.org/officeDocument/2006/relationships/slide" Target="slide14.xml"/><Relationship Id="rId14" Type="http://schemas.openxmlformats.org/officeDocument/2006/relationships/slide" Target="slide15.xml"/><Relationship Id="rId15" Type="http://schemas.openxmlformats.org/officeDocument/2006/relationships/slide" Target="slide16.xml"/><Relationship Id="rId16" Type="http://schemas.openxmlformats.org/officeDocument/2006/relationships/slide" Target="slide17.xml"/><Relationship Id="rId17" Type="http://schemas.openxmlformats.org/officeDocument/2006/relationships/slide" Target="slide18.xml"/><Relationship Id="rId18" Type="http://schemas.openxmlformats.org/officeDocument/2006/relationships/slide" Target="slide19.xml"/><Relationship Id="rId19" Type="http://schemas.openxmlformats.org/officeDocument/2006/relationships/slide" Target="slide20.xml"/><Relationship Id="rId20" Type="http://schemas.openxmlformats.org/officeDocument/2006/relationships/slide" Target="slide21.xml"/><Relationship Id="rId21" Type="http://schemas.openxmlformats.org/officeDocument/2006/relationships/slide" Target="slide22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3" Type="http://schemas.openxmlformats.org/officeDocument/2006/relationships/slide" Target="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slide" Target="slide3.xml"/><Relationship Id="rId3" Type="http://schemas.openxmlformats.org/officeDocument/2006/relationships/slide" Target="slide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2B969168-07A6-18D1-6196-37729E4CBF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2" name="Presenter">
            <a:extLst>
              <a:ext uri="{FF2B5EF4-FFF2-40B4-BE49-F238E27FC236}">
                <a16:creationId xmlns:a16="http://schemas.microsoft.com/office/drawing/2014/main" id="{E369EDDE-3F24-65AC-C5A7-FEAA88E6E2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Nexus:html_header">
            <a:extLst>
              <a:ext uri="{FF2B5EF4-FFF2-40B4-BE49-F238E27FC236}">
                <a16:creationId xmlns:a16="http://schemas.microsoft.com/office/drawing/2014/main" id="{E7FA8ABC-BCFD-8F4D-EEF6-8BBA9B8C69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z="3200"/>
              <a:t>LANDING-3-35-68.058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Physics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Physics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4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Models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Settings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Steady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Viscous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SST k-omega turbulence model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163766E6-D86C-8402-FF1A-86B4CC85F5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11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DB1FD212-8615-8499-2894-85FA61A519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7" name="Nexus:breadcrumbs">
            <a:extLst>
              <a:ext uri="{FF2B5EF4-FFF2-40B4-BE49-F238E27FC236}">
                <a16:creationId xmlns:a16="http://schemas.microsoft.com/office/drawing/2014/main" id="{FB05F6F5-35F3-4559-50CD-7200E3B325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Models</a:t>
            </a:r>
            <a:endParaRPr lang="en-US" dirty="0"/>
          </a:p>
        </p:txBody>
      </p:sp>
      <p:sp>
        <p:nvSpPr>
          <p:cNvPr id="8" name="Nexus:comments">
            <a:extLst>
              <a:ext uri="{FF2B5EF4-FFF2-40B4-BE49-F238E27FC236}">
                <a16:creationId xmlns:a16="http://schemas.microsoft.com/office/drawing/2014/main" id="{624D1C98-6F74-1EAF-0C78-F04E6DDE32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EC246425-3A42-46F6-2462-97EE1661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Models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7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Material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45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Fluid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1.225 kg/m^3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Cp (Specific Heat)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1006.43 J/(kg 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Thermal Conductivity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0.0242 W/(m 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1.7894e-05 kg/(m 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Molecular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28.966 kg/kmol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Solid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aluminum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2719 kg/m^3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Cp (Specific Heat)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871 J/(kg 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Thermal Conductivity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202.4 W/(m K)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E1EE0CA5-5BBC-526B-3CCA-83E6BFC8244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12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E0B99DE9-7326-CD6D-38C6-0D822856F6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A01B82FF-726C-A182-53DF-9C628AF6A8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Material Properties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80B3FC4F-F5A2-0F11-95DC-F6FBB79B88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C44F8980-8793-1979-26DE-6C26D834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Material Properties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4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Cell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Fluid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solid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Material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air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Specify source terms?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Specify fixed values?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Frame Motion?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Laminar zone?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Porous zone?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3D Fan Zone?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B91B9A75-6847-7E41-845C-65D34E4AFEF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13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342A25B6-524A-8598-5C74-D70FA3DA91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837E3960-7200-F9C1-E027-64D80F2AFC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Cell Zone Conditions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2B797919-E906-7712-2ED3-37DE3E033D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643A17EB-CD1C-E870-17B8-63E810EE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Cell Zone Conditions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1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Inlet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inlet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Velocity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Magnitude, Normal to Boundary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Reference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Absolute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Velocity Magnitude [m/s]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68.058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Supersonic/Initial Gauge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Intensity and Viscosity Ratio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Intensity [%]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Viscosity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Outlet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outlet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Reference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Absolute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Gauge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Boundary Conditions (1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2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ReferenceValues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3708400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m^2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1.225 kg/m^3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Enthalpy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J/kg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Pa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288.16 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m/s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1.7894e-05 kg/(m 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Ratio of Specific Heats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Yplus for Heat Tran. Coef.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CE05950C-BEC2-D166-B635-0E74C31F866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15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BB39B6EA-900A-988A-907B-40C56628F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942593D-2BC8-08B5-4A98-76372B9EA9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Reference Values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9D4F2939-18BE-E4C5-186C-CAB51F5199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33B5D49C-56BD-5C36-3247-7D44FC1A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Reference Values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6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SolverSetting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Equations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Numerics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Absolute Velocity Formulation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Pseudo Time Explicit Relaxation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Body Forces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Kinetic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Specific Dissipation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Explicit 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Explicit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B5FECF6-428E-D835-2627-4523324C4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AAD4C54-4822-4B9A-1BCB-11FBB60A7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C7D7BE66-DD6F-63B1-98A9-ED5D907AF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Solver Settings (1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25D3AE5-D035-6AD0-1180-87F21DC18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F696281E-40DC-7498-070B-5E21BE0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Solver Settings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1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,tree;A|i_name|eq|RunTableItem,Run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2966720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Number of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Number of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Case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19.407 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10.974 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AMG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6.147 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Virtual Current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2.55727 GB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Virtual Peak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2.97935 GB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Memory Per M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61.9372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7D4E5229-FFF5-992E-04A7-85E306BDC6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17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C6AB8E1-8EA1-32E6-7460-748237C41A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A9F57948-A9E7-80A3-6664-8AFC929F97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Run Information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FDFEF095-6F0D-3AFB-A36C-E6EE03CCEA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4B23AA27-1A00-4996-D120-2B6C90BB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Run Information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SolverStatusTableItem;&amp;rows=13&amp;cols=4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2595880"/>
        </p:xfrm>
        <a:graphic>
          <a:graphicData uri="http://schemas.openxmlformats.org/drawingml/2006/table">
            <a:tbl>
              <a:tblPr firstRow="1" bandRow="1" firstCol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Absolute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Convergence Status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continuity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0.0009768177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x-velocity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1.484069e-08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y-velocity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1.748237e-09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z-velocity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1.576656e-09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0.0001253258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omega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7.624699e-06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D12D6BE-533D-A290-BF38-79344B516E9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18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22F55DAC-D6FA-FED0-2C49-8C3A57326B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A87B8336-3E7D-F8EB-BB7F-93A450B6ED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Solution Status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8A573B82-C8C1-2774-CB33-F284699B27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2" y="927872"/>
            <a:ext cx="10972800" cy="6242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BBFE23C9-AE3B-8432-5C05-960A9776F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2"/>
            <a:ext cx="10972799" cy="747529"/>
          </a:xfrm>
        </p:spPr>
        <p:txBody>
          <a:bodyPr/>
          <a:lstStyle/>
          <a:p>
            <a:r>
              <a:rPr sz="3200"/>
              <a:t>Solution Status</a:t>
            </a:r>
            <a:endParaRPr lang="en-US" dirty="0"/>
          </a:p>
          <a:p>
            <a:r>
              <a:rPr sz="2400"/>
              <a:t>Iterations: 56</a:t>
            </a:r>
          </a:p>
        </p:txBody>
      </p:sp>
    </p:spTree>
    <p:extLst>
      <p:ext uri="{BB962C8B-B14F-4D97-AF65-F5344CB8AC3E}">
        <p14:creationId xmlns:p14="http://schemas.microsoft.com/office/powerpoint/2010/main" val="219017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ReportDefinitionsTreeItem;&amp;rows=13&amp;cols=3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r>
                        <a:t>lift_force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3414.754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drag_force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309.3152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9F2B33ED-A19A-827B-7D05-D2FB22EE3D0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20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60921038-1786-2C55-F7B6-2C87E299A7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F470453C-B566-F89B-053B-B70BCAB519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Report Definitions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55361083-EB71-0A5B-20C5-CDAF08B773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35A5C1EC-6E99-5173-62CA-0BB32A54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Report Definitions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0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Nexus:query=A|i_type|eq|table;A|i_name|eq|HeaderTableItem;&amp;rows=13&amp;cols=2">
            <a:extLst>
              <a:ext uri="{FF2B5EF4-FFF2-40B4-BE49-F238E27FC236}">
                <a16:creationId xmlns:a16="http://schemas.microsoft.com/office/drawing/2014/main" id="{F381BC67-19EE-F969-B516-3C983E0D8D94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316B0EEE-2178-FDF6-C813-0D0D003F0A7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</a:t>
            </a:fld>
            <a:endParaRPr lang="en-US"/>
          </a:p>
        </p:txBody>
      </p:sp>
      <p:sp>
        <p:nvSpPr>
          <p:cNvPr id="21" name="Nexus:toc_link">
            <a:extLst>
              <a:ext uri="{FF2B5EF4-FFF2-40B4-BE49-F238E27FC236}">
                <a16:creationId xmlns:a16="http://schemas.microsoft.com/office/drawing/2014/main" id="{137A8142-4054-4A80-8E90-D5802D16DB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comments">
            <a:extLst>
              <a:ext uri="{FF2B5EF4-FFF2-40B4-BE49-F238E27FC236}">
                <a16:creationId xmlns:a16="http://schemas.microsoft.com/office/drawing/2014/main" id="{90405174-D87E-54AD-839A-506233810F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Nexus:html_header">
            <a:extLst>
              <a:ext uri="{FF2B5EF4-FFF2-40B4-BE49-F238E27FC236}">
                <a16:creationId xmlns:a16="http://schemas.microsoft.com/office/drawing/2014/main" id="{EEA59AF0-A3CC-8216-2422-167C976B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2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Plots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Plots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7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413D48AD-F9DD-18CD-C3DC-B259C827B87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22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F209784A-F3AA-5E39-85FE-BAB61862C3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56386827-19C9-C90E-2A74-CF659FF72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t>Residuals</a:t>
            </a:r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75B744A1-1794-FBCA-3C49-2AD11C8C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Residuals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Plots</a:t>
            </a:r>
            <a:r>
              <a:t> / </a:t>
            </a:r>
            <a:r>
              <a:t>Report Plots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Report Plots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3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702D4484-6243-AA1B-FAF8-919C476E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4149989E-58F4-F17A-1ADF-819F895CBA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report plots</a:t>
            </a:r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99CB0BE2-3F89-51A3-733C-9674F4BA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drag_force-rplot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8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      Pressure Profile Multiplier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Direction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Normal to Boundary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Intensity and Viscosity Ratio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Turbulent Intensity [%]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Turbulent Viscosity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Pressure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 Pressure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Build artificial walls to prevent reverse flow?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Radial Equilibrium Pressure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Average Pressure Specification?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Specify targeted mass flow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walls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Stationary Wall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Boundary Conditions (2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3708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      Shear Boundary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 Slip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Surface Roughness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rough bc standard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Height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Stationary Wall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Shear Boundary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 Slip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Surface Roughness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rough bc standard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Height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Boundary Conditions (3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SolverSetting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Pressure-Velocity 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Coupled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Pseudo Time Method (Global Time Step)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Discretization 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 Upwind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Kinetic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 Upwind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Specific Dissipation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 Upwind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Solution Limits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Minimum Absolute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Maximum Absolute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5e+10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Minimum Static Temperature 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Maximum Static Temperature 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B5FECF6-428E-D835-2627-4523324C4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AAD4C54-4822-4B9A-1BCB-11FBB60A7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C7D7BE66-DD6F-63B1-98A9-ED5D907AF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Solver Settings (2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25D3AE5-D035-6AD0-1180-87F21DC18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F696281E-40DC-7498-070B-5E21BE0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Solver Settings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SolverSetting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Minimum Turb. Kinetic Energy [m^2/s^2]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1e-14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Minimum Spec. Dissipation Rate [s^-1]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1e-20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Maximum Turb. Viscosity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B5FECF6-428E-D835-2627-4523324C4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AAD4C54-4822-4B9A-1BCB-11FBB60A7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C7D7BE66-DD6F-63B1-98A9-ED5D907AF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Solver Settings (3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25D3AE5-D035-6AD0-1180-87F21DC18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F696281E-40DC-7498-070B-5E21BE0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Solver Settings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702D4484-6243-AA1B-FAF8-919C476E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4149989E-58F4-F17A-1ADF-819F895CBA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report plots</a:t>
            </a:r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99CB0BE2-3F89-51A3-733C-9674F4BA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lift_force-rplot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exus:toc&amp;amp;lines=28">
            <a:extLst>
              <a:ext uri="{FF2B5EF4-FFF2-40B4-BE49-F238E27FC236}">
                <a16:creationId xmlns:a16="http://schemas.microsoft.com/office/drawing/2014/main" id="{5B0F6D94-062E-04B5-FA68-04D6CF3632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numCol="2"/>
          <a:lstStyle/>
          <a:p>
            <a:pPr/>
            <a:r>
              <a:rPr>
                <a:hlinkClick r:id="rId3" action="ppaction://hlinksldjump"/>
              </a:rPr>
              <a:t>System Information</a:t>
            </a:r>
            <a:endParaRPr lang="en-US" dirty="0"/>
          </a:p>
          <a:p>
            <a:pPr/>
            <a:r>
              <a:rPr>
                <a:hlinkClick r:id="rId4" action="ppaction://hlinksldjump"/>
              </a:rPr>
              <a:t>Geometry and Mesh</a:t>
            </a:r>
          </a:p>
          <a:p>
            <a:pPr lvl="1"/>
            <a:r>
              <a:rPr>
                <a:hlinkClick r:id="rId5" action="ppaction://hlinksldjump"/>
              </a:rPr>
              <a:t>Mesh Size</a:t>
            </a:r>
          </a:p>
          <a:p>
            <a:pPr lvl="1"/>
            <a:r>
              <a:rPr>
                <a:hlinkClick r:id="rId6" action="ppaction://hlinksldjump"/>
              </a:rPr>
              <a:t>Mesh Quality</a:t>
            </a:r>
          </a:p>
          <a:p>
            <a:pPr lvl="1"/>
            <a:r>
              <a:rPr>
                <a:hlinkClick r:id="rId7" action="ppaction://hlinksldjump"/>
              </a:rPr>
              <a:t>Orthogonal Quality</a:t>
            </a:r>
          </a:p>
          <a:p>
            <a:pPr/>
            <a:r>
              <a:rPr>
                <a:hlinkClick r:id="rId8" action="ppaction://hlinksldjump"/>
              </a:rPr>
              <a:t>Simulation Setup</a:t>
            </a:r>
          </a:p>
          <a:p>
            <a:pPr lvl="1"/>
            <a:r>
              <a:rPr>
                <a:hlinkClick r:id="rId9" action="ppaction://hlinksldjump"/>
              </a:rPr>
              <a:t>Physics</a:t>
            </a:r>
          </a:p>
          <a:p>
            <a:pPr lvl="2"/>
            <a:r>
              <a:rPr>
                <a:hlinkClick r:id="rId10" action="ppaction://hlinksldjump"/>
              </a:rPr>
              <a:t>Models</a:t>
            </a:r>
          </a:p>
          <a:p>
            <a:pPr lvl="2"/>
            <a:r>
              <a:rPr>
                <a:hlinkClick r:id="rId11" action="ppaction://hlinksldjump"/>
              </a:rPr>
              <a:t>Material Properties</a:t>
            </a:r>
          </a:p>
          <a:p>
            <a:pPr lvl="2"/>
            <a:r>
              <a:rPr>
                <a:hlinkClick r:id="rId12" action="ppaction://hlinksldjump"/>
              </a:rPr>
              <a:t>Cell Zone Conditions</a:t>
            </a:r>
          </a:p>
          <a:p>
            <a:pPr lvl="2"/>
            <a:r>
              <a:rPr>
                <a:hlinkClick r:id="rId13" action="ppaction://hlinksldjump"/>
              </a:rPr>
              <a:t>Boundary Conditions</a:t>
            </a:r>
          </a:p>
          <a:p>
            <a:pPr lvl="2"/>
            <a:r>
              <a:rPr>
                <a:hlinkClick r:id="rId14" action="ppaction://hlinksldjump"/>
              </a:rPr>
              <a:t>Reference Values</a:t>
            </a:r>
          </a:p>
          <a:p>
            <a:pPr lvl="1"/>
            <a:r>
              <a:rPr>
                <a:hlinkClick r:id="rId15" action="ppaction://hlinksldjump"/>
              </a:rPr>
              <a:t>Solver Settings</a:t>
            </a:r>
          </a:p>
          <a:p>
            <a:pPr/>
            <a:r>
              <a:rPr>
                <a:hlinkClick r:id="rId16" action="ppaction://hlinksldjump"/>
              </a:rPr>
              <a:t>Run Information</a:t>
            </a:r>
          </a:p>
          <a:p>
            <a:pPr/>
            <a:r>
              <a:rPr>
                <a:hlinkClick r:id="rId17" action="ppaction://hlinksldjump"/>
              </a:rPr>
              <a:t>Solution Status</a:t>
            </a:r>
          </a:p>
          <a:p>
            <a:pPr/>
            <a:r>
              <a:rPr>
                <a:hlinkClick r:id="rId18" action="ppaction://hlinksldjump"/>
              </a:rPr>
              <a:t>Report Definitions</a:t>
            </a:r>
          </a:p>
          <a:p>
            <a:pPr/>
            <a:r>
              <a:rPr>
                <a:hlinkClick r:id="rId19" action="ppaction://hlinksldjump"/>
              </a:rPr>
              <a:t>Plots</a:t>
            </a:r>
          </a:p>
          <a:p>
            <a:pPr lvl="1"/>
            <a:r>
              <a:rPr>
                <a:hlinkClick r:id="rId20" action="ppaction://hlinksldjump"/>
              </a:rPr>
              <a:t>Residuals</a:t>
            </a:r>
          </a:p>
          <a:p>
            <a:pPr lvl="1"/>
            <a:r>
              <a:rPr>
                <a:hlinkClick r:id="rId21" action="ppaction://hlinksldjump"/>
              </a:rPr>
              <a:t>Report Plots</a:t>
            </a: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9109BF0-C254-4285-2184-C5FA6E9F03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Nexus:html_header">
            <a:extLst>
              <a:ext uri="{FF2B5EF4-FFF2-40B4-BE49-F238E27FC236}">
                <a16:creationId xmlns:a16="http://schemas.microsoft.com/office/drawing/2014/main" id="{CAF235EE-7880-782C-D627-81180C02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Table of Contents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2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exus:query=A|i_type|eq|table;A|i_name|eq|SystemTableItem;&amp;rows=13&amp;cols=2">
            <a:extLst>
              <a:ext uri="{FF2B5EF4-FFF2-40B4-BE49-F238E27FC236}">
                <a16:creationId xmlns:a16="http://schemas.microsoft.com/office/drawing/2014/main" id="{E31D1492-7A2A-5EB8-E58A-1BDD272F2DBE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E47C80AA-B0DA-3FE3-D386-A6F9C8548C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4</a:t>
            </a:fld>
            <a:endParaRPr lang="en-US"/>
          </a:p>
        </p:txBody>
      </p:sp>
      <p:sp>
        <p:nvSpPr>
          <p:cNvPr id="5" name="Nexus:toc_link">
            <a:extLst>
              <a:ext uri="{FF2B5EF4-FFF2-40B4-BE49-F238E27FC236}">
                <a16:creationId xmlns:a16="http://schemas.microsoft.com/office/drawing/2014/main" id="{364F9CC1-7F5E-222E-29FB-7FF583EA24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5CED10BD-E6D7-8748-708E-9A4BA0359B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System Information</a:t>
            </a:r>
            <a:endParaRPr lang="en-US" dirty="0"/>
          </a:p>
        </p:txBody>
      </p:sp>
      <p:sp>
        <p:nvSpPr>
          <p:cNvPr id="7" name="Nexus:comments">
            <a:extLst>
              <a:ext uri="{FF2B5EF4-FFF2-40B4-BE49-F238E27FC236}">
                <a16:creationId xmlns:a16="http://schemas.microsoft.com/office/drawing/2014/main" id="{898626FD-6EFA-69B5-D843-A2B881FA58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E3572AD1-D036-60CE-33FD-17851B6D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System Information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5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Geometry and Mesh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Geometry and Mesh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7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A|i_type|eq|table;A|i_name|eq|MeshSizeTableItem;&amp;rows=13&amp;cols=3">
            <a:extLst>
              <a:ext uri="{FF2B5EF4-FFF2-40B4-BE49-F238E27FC236}">
                <a16:creationId xmlns:a16="http://schemas.microsoft.com/office/drawing/2014/main" id="{35ACA466-A014-B3BB-7529-5FAFBB3AA068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068187C-864B-3A84-B10D-F5E02F947C8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08048986-8A8D-7BFD-704A-44A4DCC5DF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2F76A126-F617-D73B-A39D-EBEEED7A0E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Geometry and Mesh</a:t>
            </a:r>
            <a:r>
              <a:t> / </a:t>
            </a:r>
            <a:r>
              <a:t>Mesh Size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C8837272-F6DD-6A01-A30C-B9788A2DEE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29A8D270-99C6-D4EF-18F8-EB279FBAF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Mesh Size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6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A|i_type|eq|table;A|i_name|eq|MeshQualityTableItem;&amp;rows=13&amp;cols=4">
            <a:extLst>
              <a:ext uri="{FF2B5EF4-FFF2-40B4-BE49-F238E27FC236}">
                <a16:creationId xmlns:a16="http://schemas.microsoft.com/office/drawing/2014/main" id="{7237D47E-579C-BF20-C94C-4B093EBA6532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28BA2B70-78DC-64F5-D8BB-919211646CA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7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50E482C7-DF94-B301-EF4D-DD51C44EB7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8" name="Nexus:breadcrumbs">
            <a:extLst>
              <a:ext uri="{FF2B5EF4-FFF2-40B4-BE49-F238E27FC236}">
                <a16:creationId xmlns:a16="http://schemas.microsoft.com/office/drawing/2014/main" id="{761B8C9D-22BC-FC3B-15F0-AABFDE9C5C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Geometry and Mesh</a:t>
            </a:r>
            <a:r>
              <a:t> / </a:t>
            </a:r>
            <a:r>
              <a:t>Mesh Quality</a:t>
            </a:r>
            <a:endParaRPr lang="en-US" dirty="0"/>
          </a:p>
        </p:txBody>
      </p:sp>
      <p:sp>
        <p:nvSpPr>
          <p:cNvPr id="9" name="Nexus:comments">
            <a:extLst>
              <a:ext uri="{FF2B5EF4-FFF2-40B4-BE49-F238E27FC236}">
                <a16:creationId xmlns:a16="http://schemas.microsoft.com/office/drawing/2014/main" id="{1D76154C-63D8-4B9D-2AA6-1B252507AB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E3FEA23B-41A7-D7F9-8DE9-BA3E52C3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Mesh Quality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5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Nexus:query=A|i_type|eq|image;A|i_name|eq|MeshOrthogonalHistogram;">
            <a:extLst>
              <a:ext uri="{FF2B5EF4-FFF2-40B4-BE49-F238E27FC236}">
                <a16:creationId xmlns:a16="http://schemas.microsoft.com/office/drawing/2014/main" id="{DDA1E043-E00F-64B1-730A-A06763B2863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8484F504-0E75-5075-5421-A5DA8F908CB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8</a:t>
            </a:fld>
            <a:endParaRPr lang="en-US"/>
          </a:p>
        </p:txBody>
      </p:sp>
      <p:sp>
        <p:nvSpPr>
          <p:cNvPr id="15" name="Nexus:toc_link">
            <a:extLst>
              <a:ext uri="{FF2B5EF4-FFF2-40B4-BE49-F238E27FC236}">
                <a16:creationId xmlns:a16="http://schemas.microsoft.com/office/drawing/2014/main" id="{9C81D07F-C360-90AE-510F-20B9BDC5E0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16" name="Nexus:breadcrumbs">
            <a:extLst>
              <a:ext uri="{FF2B5EF4-FFF2-40B4-BE49-F238E27FC236}">
                <a16:creationId xmlns:a16="http://schemas.microsoft.com/office/drawing/2014/main" id="{51910BFF-D4DC-C08E-B4F7-1FDF6FA364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Geometry and Mesh</a:t>
            </a:r>
            <a:r>
              <a:t> / </a:t>
            </a:r>
            <a:r>
              <a:t>Orthogonal Quality</a:t>
            </a:r>
            <a:endParaRPr lang="en-US"/>
          </a:p>
        </p:txBody>
      </p:sp>
      <p:sp>
        <p:nvSpPr>
          <p:cNvPr id="17" name="Nexus:comments">
            <a:extLst>
              <a:ext uri="{FF2B5EF4-FFF2-40B4-BE49-F238E27FC236}">
                <a16:creationId xmlns:a16="http://schemas.microsoft.com/office/drawing/2014/main" id="{615B8E7E-BFB4-837A-58FD-AE1598A56E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Nexus:html_header">
            <a:extLst>
              <a:ext uri="{FF2B5EF4-FFF2-40B4-BE49-F238E27FC236}">
                <a16:creationId xmlns:a16="http://schemas.microsoft.com/office/drawing/2014/main" id="{98105E92-6C4C-3CDF-AE0D-7FA94601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Orthogonal Quality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9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Simulation Setup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Simulation Setup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1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Ansys - Slide Master">
  <a:themeElements>
    <a:clrScheme name="Custom 2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0070C0"/>
      </a:accent2>
      <a:accent3>
        <a:srgbClr val="00B050"/>
      </a:accent3>
      <a:accent4>
        <a:srgbClr val="FFB71B"/>
      </a:accent4>
      <a:accent5>
        <a:srgbClr val="FF0000"/>
      </a:accent5>
      <a:accent6>
        <a:srgbClr val="7030A0"/>
      </a:accent6>
      <a:hlink>
        <a:srgbClr val="000000"/>
      </a:hlink>
      <a:folHlink>
        <a:srgbClr val="00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Presentation 2021 Confidential (1)" id="{BCE29331-CD87-4C7F-9347-8FFC45714815}" vid="{9A4FE274-3FD9-4EEB-80C5-5F4C7627D6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22520</TotalTime>
  <Words>49</Words>
  <Application>Microsoft Office PowerPoint</Application>
  <PresentationFormat>Widescreen</PresentationFormat>
  <Paragraphs>49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Courier New</vt:lpstr>
      <vt:lpstr>Source Sans Pro</vt:lpstr>
      <vt:lpstr>Wingdings</vt:lpstr>
      <vt:lpstr>Ansys -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World!</dc:title>
  <dc:subject/>
  <dc:creator>Visesh Rajendraprasad</dc:creator>
  <cp:keywords/>
  <dc:description>generated using python-pptx</dc:description>
  <cp:lastModifiedBy>Chris Tevere</cp:lastModifiedBy>
  <cp:revision>164</cp:revision>
  <dcterms:created xsi:type="dcterms:W3CDTF">2013-01-27T09:14:16Z</dcterms:created>
  <dcterms:modified xsi:type="dcterms:W3CDTF">2023-10-15T19:11:07Z</dcterms:modified>
  <cp:category/>
</cp:coreProperties>
</file>