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36" r:id="rId3"/>
    <p:sldId id="315" r:id="rId4"/>
    <p:sldId id="316" r:id="rId5"/>
    <p:sldId id="340" r:id="rId6"/>
    <p:sldId id="317" r:id="rId7"/>
    <p:sldId id="268" r:id="rId8"/>
    <p:sldId id="269" r:id="rId9"/>
    <p:sldId id="342" r:id="rId10"/>
    <p:sldId id="343" r:id="rId11"/>
    <p:sldId id="270" r:id="rId12"/>
    <p:sldId id="308" r:id="rId13"/>
    <p:sldId id="309" r:id="rId14"/>
    <p:sldId id="310" r:id="rId15"/>
    <p:sldId id="346" r:id="rId20"/>
    <p:sldId id="347" r:id="rId26"/>
    <p:sldId id="274" r:id="rId16"/>
    <p:sldId id="311" r:id="rId17"/>
    <p:sldId id="348" r:id="rId27"/>
    <p:sldId id="349" r:id="rId2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2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1.xml"/><Relationship Id="rId49" Type="http://schemas.openxmlformats.org/officeDocument/2006/relationships/handoutMaster" Target="handoutMasters/handoutMaster1.xml"/><Relationship Id="rId20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0.92801882</c:v>
                </c:pt>
                <c:pt idx="5">
                  <c:v>0.82943522</c:v>
                </c:pt>
                <c:pt idx="6">
                  <c:v>0.72339011</c:v>
                </c:pt>
                <c:pt idx="7">
                  <c:v>0.62152116</c:v>
                </c:pt>
                <c:pt idx="8">
                  <c:v>0.52632951</c:v>
                </c:pt>
                <c:pt idx="9">
                  <c:v>0.44367164</c:v>
                </c:pt>
                <c:pt idx="10">
                  <c:v>0.37046139</c:v>
                </c:pt>
                <c:pt idx="11">
                  <c:v>0.3071446</c:v>
                </c:pt>
                <c:pt idx="12">
                  <c:v>0.25260732</c:v>
                </c:pt>
                <c:pt idx="13">
                  <c:v>0.20683025</c:v>
                </c:pt>
                <c:pt idx="14">
                  <c:v>0.16836006</c:v>
                </c:pt>
                <c:pt idx="15">
                  <c:v>0.13757231</c:v>
                </c:pt>
                <c:pt idx="16">
                  <c:v>0.11511758</c:v>
                </c:pt>
                <c:pt idx="17">
                  <c:v>0.099922088</c:v>
                </c:pt>
                <c:pt idx="18">
                  <c:v>0.092914001</c:v>
                </c:pt>
                <c:pt idx="19">
                  <c:v>0.092525199</c:v>
                </c:pt>
                <c:pt idx="20">
                  <c:v>0.097243497</c:v>
                </c:pt>
                <c:pt idx="21">
                  <c:v>0.10478206</c:v>
                </c:pt>
                <c:pt idx="22">
                  <c:v>0.11266548</c:v>
                </c:pt>
                <c:pt idx="23">
                  <c:v>0.11912526</c:v>
                </c:pt>
                <c:pt idx="24">
                  <c:v>0.12292906</c:v>
                </c:pt>
                <c:pt idx="25">
                  <c:v>0.1236221</c:v>
                </c:pt>
                <c:pt idx="26">
                  <c:v>0.12145557</c:v>
                </c:pt>
                <c:pt idx="27">
                  <c:v>0.11661014</c:v>
                </c:pt>
                <c:pt idx="28">
                  <c:v>0.1094913</c:v>
                </c:pt>
                <c:pt idx="29">
                  <c:v>0.10046443</c:v>
                </c:pt>
                <c:pt idx="30">
                  <c:v>0.090688915</c:v>
                </c:pt>
                <c:pt idx="31">
                  <c:v>0.080706402</c:v>
                </c:pt>
                <c:pt idx="32">
                  <c:v>0.070845945</c:v>
                </c:pt>
                <c:pt idx="33">
                  <c:v>0.061342224</c:v>
                </c:pt>
                <c:pt idx="34">
                  <c:v>0.052447811</c:v>
                </c:pt>
                <c:pt idx="35">
                  <c:v>0.044382351</c:v>
                </c:pt>
                <c:pt idx="36">
                  <c:v>0.037214036</c:v>
                </c:pt>
                <c:pt idx="37">
                  <c:v>0.03093321</c:v>
                </c:pt>
                <c:pt idx="38">
                  <c:v>0.025571689</c:v>
                </c:pt>
                <c:pt idx="39">
                  <c:v>0.02102722</c:v>
                </c:pt>
                <c:pt idx="40">
                  <c:v>0.017224128</c:v>
                </c:pt>
                <c:pt idx="41">
                  <c:v>0.014080374</c:v>
                </c:pt>
                <c:pt idx="42">
                  <c:v>0.011439698</c:v>
                </c:pt>
                <c:pt idx="43">
                  <c:v>0.0092492949</c:v>
                </c:pt>
                <c:pt idx="44">
                  <c:v>0.0074657554</c:v>
                </c:pt>
                <c:pt idx="45">
                  <c:v>0.0060275541</c:v>
                </c:pt>
                <c:pt idx="46">
                  <c:v>0.0048709188</c:v>
                </c:pt>
                <c:pt idx="47">
                  <c:v>0.0039445806</c:v>
                </c:pt>
                <c:pt idx="48">
                  <c:v>0.0032042805</c:v>
                </c:pt>
                <c:pt idx="49">
                  <c:v>0.0026192897</c:v>
                </c:pt>
                <c:pt idx="50">
                  <c:v>0.0021571374</c:v>
                </c:pt>
                <c:pt idx="51">
                  <c:v>0.0017955879</c:v>
                </c:pt>
                <c:pt idx="52">
                  <c:v>0.0015101122</c:v>
                </c:pt>
                <c:pt idx="53">
                  <c:v>0.0012870569</c:v>
                </c:pt>
                <c:pt idx="54">
                  <c:v>0.0011100198</c:v>
                </c:pt>
                <c:pt idx="55">
                  <c:v>0.00097204796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Sheet1!$C$2:$C$57</c:f>
              <c:numCache>
                <c:formatCode>General</c:formatCode>
                <c:ptCount val="56"/>
                <c:pt idx="0">
                  <c:v>1.891431e-05</c:v>
                </c:pt>
                <c:pt idx="1">
                  <c:v>1.7192402e-05</c:v>
                </c:pt>
                <c:pt idx="2">
                  <c:v>1.5993353e-05</c:v>
                </c:pt>
                <c:pt idx="3">
                  <c:v>1.4479381e-05</c:v>
                </c:pt>
                <c:pt idx="4">
                  <c:v>1.2769299e-05</c:v>
                </c:pt>
                <c:pt idx="5">
                  <c:v>1.0993297e-05</c:v>
                </c:pt>
                <c:pt idx="6">
                  <c:v>9.2900811e-06</c:v>
                </c:pt>
                <c:pt idx="7">
                  <c:v>7.7245305e-06</c:v>
                </c:pt>
                <c:pt idx="8">
                  <c:v>6.3511042e-06</c:v>
                </c:pt>
                <c:pt idx="9">
                  <c:v>5.205983e-06</c:v>
                </c:pt>
                <c:pt idx="10">
                  <c:v>4.2324957e-06</c:v>
                </c:pt>
                <c:pt idx="11">
                  <c:v>3.430909e-06</c:v>
                </c:pt>
                <c:pt idx="12">
                  <c:v>2.8068968e-06</c:v>
                </c:pt>
                <c:pt idx="13">
                  <c:v>2.325334e-06</c:v>
                </c:pt>
                <c:pt idx="14">
                  <c:v>1.981946e-06</c:v>
                </c:pt>
                <c:pt idx="15">
                  <c:v>1.7568527e-06</c:v>
                </c:pt>
                <c:pt idx="16">
                  <c:v>1.6466376e-06</c:v>
                </c:pt>
                <c:pt idx="17">
                  <c:v>1.6463842e-06</c:v>
                </c:pt>
                <c:pt idx="18">
                  <c:v>1.7472419e-06</c:v>
                </c:pt>
                <c:pt idx="19">
                  <c:v>1.9288034e-06</c:v>
                </c:pt>
                <c:pt idx="20">
                  <c:v>2.1412261e-06</c:v>
                </c:pt>
                <c:pt idx="21">
                  <c:v>2.3325656e-06</c:v>
                </c:pt>
                <c:pt idx="22">
                  <c:v>2.4720196e-06</c:v>
                </c:pt>
                <c:pt idx="23">
                  <c:v>2.542437e-06</c:v>
                </c:pt>
                <c:pt idx="24">
                  <c:v>2.5389325e-06</c:v>
                </c:pt>
                <c:pt idx="25">
                  <c:v>2.4656838e-06</c:v>
                </c:pt>
                <c:pt idx="26">
                  <c:v>2.3332071e-06</c:v>
                </c:pt>
                <c:pt idx="27">
                  <c:v>2.154596e-06</c:v>
                </c:pt>
                <c:pt idx="28">
                  <c:v>1.9491683e-06</c:v>
                </c:pt>
                <c:pt idx="29">
                  <c:v>1.7243351e-06</c:v>
                </c:pt>
                <c:pt idx="30">
                  <c:v>1.5051624e-06</c:v>
                </c:pt>
                <c:pt idx="31">
                  <c:v>1.2966009e-06</c:v>
                </c:pt>
                <c:pt idx="32">
                  <c:v>1.1034522e-06</c:v>
                </c:pt>
                <c:pt idx="33">
                  <c:v>9.2866147e-07</c:v>
                </c:pt>
                <c:pt idx="34">
                  <c:v>7.7371067e-07</c:v>
                </c:pt>
                <c:pt idx="35">
                  <c:v>6.390847e-07</c:v>
                </c:pt>
                <c:pt idx="36">
                  <c:v>5.2386512e-07</c:v>
                </c:pt>
                <c:pt idx="37">
                  <c:v>4.2662772e-07</c:v>
                </c:pt>
                <c:pt idx="38">
                  <c:v>3.4551765e-07</c:v>
                </c:pt>
                <c:pt idx="39">
                  <c:v>2.7865159e-07</c:v>
                </c:pt>
                <c:pt idx="40">
                  <c:v>2.2409604e-07</c:v>
                </c:pt>
                <c:pt idx="41">
                  <c:v>1.8000422e-07</c:v>
                </c:pt>
                <c:pt idx="42">
                  <c:v>1.445521e-07</c:v>
                </c:pt>
                <c:pt idx="43">
                  <c:v>1.1627661e-07</c:v>
                </c:pt>
                <c:pt idx="44">
                  <c:v>9.3822868e-08</c:v>
                </c:pt>
                <c:pt idx="45">
                  <c:v>7.6110135e-08</c:v>
                </c:pt>
                <c:pt idx="46">
                  <c:v>6.2149931e-08</c:v>
                </c:pt>
                <c:pt idx="47">
                  <c:v>5.1182625e-08</c:v>
                </c:pt>
                <c:pt idx="48">
                  <c:v>4.2556106e-08</c:v>
                </c:pt>
                <c:pt idx="49">
                  <c:v>3.5792093e-08</c:v>
                </c:pt>
                <c:pt idx="50">
                  <c:v>3.0464972e-08</c:v>
                </c:pt>
                <c:pt idx="51">
                  <c:v>2.6271558e-08</c:v>
                </c:pt>
                <c:pt idx="52">
                  <c:v>2.2940355e-08</c:v>
                </c:pt>
                <c:pt idx="53">
                  <c:v>2.0294231e-08</c:v>
                </c:pt>
                <c:pt idx="54">
                  <c:v>1.8162112e-08</c:v>
                </c:pt>
                <c:pt idx="55">
                  <c:v>1.6446208e-08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Sheet1!$D$2:$D$57</c:f>
              <c:numCache>
                <c:formatCode>General</c:formatCode>
                <c:ptCount val="56"/>
                <c:pt idx="0">
                  <c:v>3.1749298e-06</c:v>
                </c:pt>
                <c:pt idx="1">
                  <c:v>2.4248018e-06</c:v>
                </c:pt>
                <c:pt idx="2">
                  <c:v>1.9472051e-06</c:v>
                </c:pt>
                <c:pt idx="3">
                  <c:v>1.7605014e-06</c:v>
                </c:pt>
                <c:pt idx="4">
                  <c:v>1.6796901e-06</c:v>
                </c:pt>
                <c:pt idx="5">
                  <c:v>1.5877095e-06</c:v>
                </c:pt>
                <c:pt idx="6">
                  <c:v>1.4608585e-06</c:v>
                </c:pt>
                <c:pt idx="7">
                  <c:v>1.3108133e-06</c:v>
                </c:pt>
                <c:pt idx="8">
                  <c:v>1.1497583e-06</c:v>
                </c:pt>
                <c:pt idx="9">
                  <c:v>9.8013467e-07</c:v>
                </c:pt>
                <c:pt idx="10">
                  <c:v>8.2446486e-07</c:v>
                </c:pt>
                <c:pt idx="11">
                  <c:v>6.8571744e-07</c:v>
                </c:pt>
                <c:pt idx="12">
                  <c:v>5.6440179e-07</c:v>
                </c:pt>
                <c:pt idx="13">
                  <c:v>4.6054597e-07</c:v>
                </c:pt>
                <c:pt idx="14">
                  <c:v>3.7223284e-07</c:v>
                </c:pt>
                <c:pt idx="15">
                  <c:v>3.0127501e-07</c:v>
                </c:pt>
                <c:pt idx="16">
                  <c:v>2.4785233e-07</c:v>
                </c:pt>
                <c:pt idx="17">
                  <c:v>2.0828587e-07</c:v>
                </c:pt>
                <c:pt idx="18">
                  <c:v>1.8144731e-07</c:v>
                </c:pt>
                <c:pt idx="19">
                  <c:v>1.6583705e-07</c:v>
                </c:pt>
                <c:pt idx="20">
                  <c:v>1.5839099e-07</c:v>
                </c:pt>
                <c:pt idx="21">
                  <c:v>1.5659145e-07</c:v>
                </c:pt>
                <c:pt idx="22">
                  <c:v>1.5747804e-07</c:v>
                </c:pt>
                <c:pt idx="23">
                  <c:v>1.604332e-07</c:v>
                </c:pt>
                <c:pt idx="24">
                  <c:v>1.6298803e-07</c:v>
                </c:pt>
                <c:pt idx="25">
                  <c:v>1.6295808e-07</c:v>
                </c:pt>
                <c:pt idx="26">
                  <c:v>1.5991608e-07</c:v>
                </c:pt>
                <c:pt idx="27">
                  <c:v>1.5358292e-07</c:v>
                </c:pt>
                <c:pt idx="28">
                  <c:v>1.4432903e-07</c:v>
                </c:pt>
                <c:pt idx="29">
                  <c:v>1.3401215e-07</c:v>
                </c:pt>
                <c:pt idx="30">
                  <c:v>1.2203272e-07</c:v>
                </c:pt>
                <c:pt idx="31">
                  <c:v>1.088016e-07</c:v>
                </c:pt>
                <c:pt idx="32">
                  <c:v>9.529373e-08</c:v>
                </c:pt>
                <c:pt idx="33">
                  <c:v>8.2139853e-08</c:v>
                </c:pt>
                <c:pt idx="34">
                  <c:v>6.9771903e-08</c:v>
                </c:pt>
                <c:pt idx="35">
                  <c:v>5.8642885e-08</c:v>
                </c:pt>
                <c:pt idx="36">
                  <c:v>4.8768461e-08</c:v>
                </c:pt>
                <c:pt idx="37">
                  <c:v>4.0300021e-08</c:v>
                </c:pt>
                <c:pt idx="38">
                  <c:v>3.3187136e-08</c:v>
                </c:pt>
                <c:pt idx="39">
                  <c:v>2.7186944e-08</c:v>
                </c:pt>
                <c:pt idx="40">
                  <c:v>2.2191599e-08</c:v>
                </c:pt>
                <c:pt idx="41">
                  <c:v>1.7967097e-08</c:v>
                </c:pt>
                <c:pt idx="42">
                  <c:v>1.4498885e-08</c:v>
                </c:pt>
                <c:pt idx="43">
                  <c:v>1.1707224e-08</c:v>
                </c:pt>
                <c:pt idx="44">
                  <c:v>9.4692779e-09</c:v>
                </c:pt>
                <c:pt idx="45">
                  <c:v>7.6845754e-09</c:v>
                </c:pt>
                <c:pt idx="46">
                  <c:v>6.2379841e-09</c:v>
                </c:pt>
                <c:pt idx="47">
                  <c:v>5.0929386e-09</c:v>
                </c:pt>
                <c:pt idx="48">
                  <c:v>4.1589582e-09</c:v>
                </c:pt>
                <c:pt idx="49">
                  <c:v>3.4241897e-09</c:v>
                </c:pt>
                <c:pt idx="50">
                  <c:v>2.8280138e-09</c:v>
                </c:pt>
                <c:pt idx="51">
                  <c:v>2.3626417e-09</c:v>
                </c:pt>
                <c:pt idx="52">
                  <c:v>1.9865549e-09</c:v>
                </c:pt>
                <c:pt idx="53">
                  <c:v>1.6943644e-09</c:v>
                </c:pt>
                <c:pt idx="54">
                  <c:v>1.4544433e-09</c:v>
                </c:pt>
                <c:pt idx="55">
                  <c:v>1.2693026e-09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Sheet1!$E$2:$E$57</c:f>
              <c:numCache>
                <c:formatCode>General</c:formatCode>
                <c:ptCount val="56"/>
                <c:pt idx="0">
                  <c:v>1.3028271e-06</c:v>
                </c:pt>
                <c:pt idx="1">
                  <c:v>1.4875244e-06</c:v>
                </c:pt>
                <c:pt idx="2">
                  <c:v>1.4354758e-06</c:v>
                </c:pt>
                <c:pt idx="3">
                  <c:v>1.4254211e-06</c:v>
                </c:pt>
                <c:pt idx="4">
                  <c:v>1.404145e-06</c:v>
                </c:pt>
                <c:pt idx="5">
                  <c:v>1.3381491e-06</c:v>
                </c:pt>
                <c:pt idx="6">
                  <c:v>1.2240825e-06</c:v>
                </c:pt>
                <c:pt idx="7">
                  <c:v>1.0937939e-06</c:v>
                </c:pt>
                <c:pt idx="8">
                  <c:v>9.5617475e-07</c:v>
                </c:pt>
                <c:pt idx="9">
                  <c:v>8.1835023e-07</c:v>
                </c:pt>
                <c:pt idx="10">
                  <c:v>6.9436088e-07</c:v>
                </c:pt>
                <c:pt idx="11">
                  <c:v>5.8060961e-07</c:v>
                </c:pt>
                <c:pt idx="12">
                  <c:v>4.7861416e-07</c:v>
                </c:pt>
                <c:pt idx="13">
                  <c:v>3.9085916e-07</c:v>
                </c:pt>
                <c:pt idx="14">
                  <c:v>3.167067e-07</c:v>
                </c:pt>
                <c:pt idx="15">
                  <c:v>2.5689221e-07</c:v>
                </c:pt>
                <c:pt idx="16">
                  <c:v>2.1210603e-07</c:v>
                </c:pt>
                <c:pt idx="17">
                  <c:v>1.8078647e-07</c:v>
                </c:pt>
                <c:pt idx="18">
                  <c:v>1.6093806e-07</c:v>
                </c:pt>
                <c:pt idx="19">
                  <c:v>1.5030329e-07</c:v>
                </c:pt>
                <c:pt idx="20">
                  <c:v>1.4596671e-07</c:v>
                </c:pt>
                <c:pt idx="21">
                  <c:v>1.4653187e-07</c:v>
                </c:pt>
                <c:pt idx="22">
                  <c:v>1.4962639e-07</c:v>
                </c:pt>
                <c:pt idx="23">
                  <c:v>1.5400457e-07</c:v>
                </c:pt>
                <c:pt idx="24">
                  <c:v>1.5728301e-07</c:v>
                </c:pt>
                <c:pt idx="25">
                  <c:v>1.5871101e-07</c:v>
                </c:pt>
                <c:pt idx="26">
                  <c:v>1.5711688e-07</c:v>
                </c:pt>
                <c:pt idx="27">
                  <c:v>1.5198821e-07</c:v>
                </c:pt>
                <c:pt idx="28">
                  <c:v>1.4359247e-07</c:v>
                </c:pt>
                <c:pt idx="29">
                  <c:v>1.3334682e-07</c:v>
                </c:pt>
                <c:pt idx="30">
                  <c:v>1.2168263e-07</c:v>
                </c:pt>
                <c:pt idx="31">
                  <c:v>1.0882787e-07</c:v>
                </c:pt>
                <c:pt idx="32">
                  <c:v>9.5688724e-08</c:v>
                </c:pt>
                <c:pt idx="33">
                  <c:v>8.2751788e-08</c:v>
                </c:pt>
                <c:pt idx="34">
                  <c:v>7.05178e-08</c:v>
                </c:pt>
                <c:pt idx="35">
                  <c:v>5.938083e-08</c:v>
                </c:pt>
                <c:pt idx="36">
                  <c:v>4.9497115e-08</c:v>
                </c:pt>
                <c:pt idx="37">
                  <c:v>4.0928835e-08</c:v>
                </c:pt>
                <c:pt idx="38">
                  <c:v>3.3636438e-08</c:v>
                </c:pt>
                <c:pt idx="39">
                  <c:v>2.7475977e-08</c:v>
                </c:pt>
                <c:pt idx="40">
                  <c:v>2.2316107e-08</c:v>
                </c:pt>
                <c:pt idx="41">
                  <c:v>1.802034e-08</c:v>
                </c:pt>
                <c:pt idx="42">
                  <c:v>1.4534274e-08</c:v>
                </c:pt>
                <c:pt idx="43">
                  <c:v>1.1720526e-08</c:v>
                </c:pt>
                <c:pt idx="44">
                  <c:v>9.4511463e-09</c:v>
                </c:pt>
                <c:pt idx="45">
                  <c:v>7.6238524e-09</c:v>
                </c:pt>
                <c:pt idx="46">
                  <c:v>6.1701103e-09</c:v>
                </c:pt>
                <c:pt idx="47">
                  <c:v>5.0175605e-09</c:v>
                </c:pt>
                <c:pt idx="48">
                  <c:v>4.1050855e-09</c:v>
                </c:pt>
                <c:pt idx="49">
                  <c:v>3.3822942e-09</c:v>
                </c:pt>
                <c:pt idx="50">
                  <c:v>2.8129968e-09</c:v>
                </c:pt>
                <c:pt idx="51">
                  <c:v>2.3658615e-09</c:v>
                </c:pt>
                <c:pt idx="52">
                  <c:v>2.0154291e-09</c:v>
                </c:pt>
                <c:pt idx="53">
                  <c:v>1.7396285e-09</c:v>
                </c:pt>
                <c:pt idx="54">
                  <c:v>1.5220701e-09</c:v>
                </c:pt>
                <c:pt idx="55">
                  <c:v>1.3497213e-09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Sheet1!$F$2:$F$57</c:f>
              <c:numCache>
                <c:formatCode>General</c:formatCode>
                <c:ptCount val="56"/>
                <c:pt idx="0">
                  <c:v>0.99653934</c:v>
                </c:pt>
                <c:pt idx="1">
                  <c:v>0.99285716</c:v>
                </c:pt>
                <c:pt idx="2">
                  <c:v>0.97878447</c:v>
                </c:pt>
                <c:pt idx="3">
                  <c:v>0.91468045</c:v>
                </c:pt>
                <c:pt idx="4">
                  <c:v>0.70405314</c:v>
                </c:pt>
                <c:pt idx="5">
                  <c:v>0.38776397</c:v>
                </c:pt>
                <c:pt idx="6">
                  <c:v>0.22476387</c:v>
                </c:pt>
                <c:pt idx="7">
                  <c:v>0.17459237</c:v>
                </c:pt>
                <c:pt idx="8">
                  <c:v>0.13285911</c:v>
                </c:pt>
                <c:pt idx="9">
                  <c:v>0.099906842</c:v>
                </c:pt>
                <c:pt idx="10">
                  <c:v>0.084059068</c:v>
                </c:pt>
                <c:pt idx="11">
                  <c:v>0.074418933</c:v>
                </c:pt>
                <c:pt idx="12">
                  <c:v>0.068434843</c:v>
                </c:pt>
                <c:pt idx="13">
                  <c:v>0.062427807</c:v>
                </c:pt>
                <c:pt idx="14">
                  <c:v>0.058677854</c:v>
                </c:pt>
                <c:pt idx="15">
                  <c:v>0.054582744</c:v>
                </c:pt>
                <c:pt idx="16">
                  <c:v>0.050898575</c:v>
                </c:pt>
                <c:pt idx="17">
                  <c:v>0.046542025</c:v>
                </c:pt>
                <c:pt idx="18">
                  <c:v>0.041819634</c:v>
                </c:pt>
                <c:pt idx="19">
                  <c:v>0.036884922</c:v>
                </c:pt>
                <c:pt idx="20">
                  <c:v>0.031990592</c:v>
                </c:pt>
                <c:pt idx="21">
                  <c:v>0.027303234</c:v>
                </c:pt>
                <c:pt idx="22">
                  <c:v>0.022970653</c:v>
                </c:pt>
                <c:pt idx="23">
                  <c:v>0.019026401</c:v>
                </c:pt>
                <c:pt idx="24">
                  <c:v>0.015532596</c:v>
                </c:pt>
                <c:pt idx="25">
                  <c:v>0.012507944</c:v>
                </c:pt>
                <c:pt idx="26">
                  <c:v>0.0099546481</c:v>
                </c:pt>
                <c:pt idx="27">
                  <c:v>0.0078435055</c:v>
                </c:pt>
                <c:pt idx="28">
                  <c:v>0.006143871</c:v>
                </c:pt>
                <c:pt idx="29">
                  <c:v>0.0047927105</c:v>
                </c:pt>
                <c:pt idx="30">
                  <c:v>0.0037448687</c:v>
                </c:pt>
                <c:pt idx="31">
                  <c:v>0.0029326294</c:v>
                </c:pt>
                <c:pt idx="32">
                  <c:v>0.0023129811</c:v>
                </c:pt>
                <c:pt idx="33">
                  <c:v>0.0018364696</c:v>
                </c:pt>
                <c:pt idx="34">
                  <c:v>0.0014741019</c:v>
                </c:pt>
                <c:pt idx="35">
                  <c:v>0.0011942314</c:v>
                </c:pt>
                <c:pt idx="36">
                  <c:v>0.00098125454</c:v>
                </c:pt>
                <c:pt idx="37">
                  <c:v>0.00081465893</c:v>
                </c:pt>
                <c:pt idx="38">
                  <c:v>0.00068642717</c:v>
                </c:pt>
                <c:pt idx="39">
                  <c:v>0.00058337834</c:v>
                </c:pt>
                <c:pt idx="40">
                  <c:v>0.00050458977</c:v>
                </c:pt>
                <c:pt idx="41">
                  <c:v>0.00043906644</c:v>
                </c:pt>
                <c:pt idx="42">
                  <c:v>0.00038920948</c:v>
                </c:pt>
                <c:pt idx="43">
                  <c:v>0.0003460408</c:v>
                </c:pt>
                <c:pt idx="44">
                  <c:v>0.00031326347</c:v>
                </c:pt>
                <c:pt idx="45">
                  <c:v>0.00028339887</c:v>
                </c:pt>
                <c:pt idx="46">
                  <c:v>0.00026099631</c:v>
                </c:pt>
                <c:pt idx="47">
                  <c:v>0.00023931961</c:v>
                </c:pt>
                <c:pt idx="48">
                  <c:v>0.00022345159</c:v>
                </c:pt>
                <c:pt idx="49">
                  <c:v>0.00020704875</c:v>
                </c:pt>
                <c:pt idx="50">
                  <c:v>0.00019531186</c:v>
                </c:pt>
                <c:pt idx="51">
                  <c:v>0.00018213213</c:v>
                </c:pt>
                <c:pt idx="52">
                  <c:v>0.00017309926</c:v>
                </c:pt>
                <c:pt idx="53">
                  <c:v>0.00016232071</c:v>
                </c:pt>
                <c:pt idx="54">
                  <c:v>0.00015524726</c:v>
                </c:pt>
                <c:pt idx="55">
                  <c:v>0.00014616634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Sheet1!$G$2:$G$57</c:f>
              <c:numCache>
                <c:formatCode>General</c:formatCode>
                <c:ptCount val="56"/>
                <c:pt idx="0">
                  <c:v>0.49927146</c:v>
                </c:pt>
                <c:pt idx="1">
                  <c:v>0.49879395</c:v>
                </c:pt>
                <c:pt idx="2">
                  <c:v>0.4979586</c:v>
                </c:pt>
                <c:pt idx="3">
                  <c:v>0.49644908</c:v>
                </c:pt>
                <c:pt idx="4">
                  <c:v>0.49359536</c:v>
                </c:pt>
                <c:pt idx="5">
                  <c:v>0.48794235</c:v>
                </c:pt>
                <c:pt idx="6">
                  <c:v>0.4763088</c:v>
                </c:pt>
                <c:pt idx="7">
                  <c:v>0.4521325</c:v>
                </c:pt>
                <c:pt idx="8">
                  <c:v>0.40431873</c:v>
                </c:pt>
                <c:pt idx="9">
                  <c:v>0.32278972</c:v>
                </c:pt>
                <c:pt idx="10">
                  <c:v>0.21705558</c:v>
                </c:pt>
                <c:pt idx="11">
                  <c:v>0.12118914</c:v>
                </c:pt>
                <c:pt idx="12">
                  <c:v>0.059066691</c:v>
                </c:pt>
                <c:pt idx="13">
                  <c:v>0.027199732</c:v>
                </c:pt>
                <c:pt idx="14">
                  <c:v>0.012521336</c:v>
                </c:pt>
                <c:pt idx="15">
                  <c:v>0.0059924431</c:v>
                </c:pt>
                <c:pt idx="16">
                  <c:v>0.0030705498</c:v>
                </c:pt>
                <c:pt idx="17">
                  <c:v>0.0017145892</c:v>
                </c:pt>
                <c:pt idx="18">
                  <c:v>0.0010494374</c:v>
                </c:pt>
                <c:pt idx="19">
                  <c:v>0.0007015285</c:v>
                </c:pt>
                <c:pt idx="20">
                  <c:v>0.00050352654</c:v>
                </c:pt>
                <c:pt idx="21">
                  <c:v>0.00038192515</c:v>
                </c:pt>
                <c:pt idx="22">
                  <c:v>0.00030194294</c:v>
                </c:pt>
                <c:pt idx="23">
                  <c:v>0.00024655314</c:v>
                </c:pt>
                <c:pt idx="24">
                  <c:v>0.00020649137</c:v>
                </c:pt>
                <c:pt idx="25">
                  <c:v>0.000176468</c:v>
                </c:pt>
                <c:pt idx="26">
                  <c:v>0.00015324551</c:v>
                </c:pt>
                <c:pt idx="27">
                  <c:v>0.00013481509</c:v>
                </c:pt>
                <c:pt idx="28">
                  <c:v>0.00011981915</c:v>
                </c:pt>
                <c:pt idx="29">
                  <c:v>0.00010736231</c:v>
                </c:pt>
                <c:pt idx="30">
                  <c:v>9.6851959e-05</c:v>
                </c:pt>
                <c:pt idx="31">
                  <c:v>8.7863727e-05</c:v>
                </c:pt>
                <c:pt idx="32">
                  <c:v>8.0096595e-05</c:v>
                </c:pt>
                <c:pt idx="33">
                  <c:v>7.332105e-05</c:v>
                </c:pt>
                <c:pt idx="34">
                  <c:v>6.7372111e-05</c:v>
                </c:pt>
                <c:pt idx="35">
                  <c:v>6.2105278e-05</c:v>
                </c:pt>
                <c:pt idx="36">
                  <c:v>5.7438651e-05</c:v>
                </c:pt>
                <c:pt idx="37">
                  <c:v>5.3286572e-05</c:v>
                </c:pt>
                <c:pt idx="38">
                  <c:v>4.9635345e-05</c:v>
                </c:pt>
                <c:pt idx="39">
                  <c:v>4.6396441e-05</c:v>
                </c:pt>
                <c:pt idx="40">
                  <c:v>4.3421912e-05</c:v>
                </c:pt>
                <c:pt idx="41">
                  <c:v>4.0676214e-05</c:v>
                </c:pt>
                <c:pt idx="42">
                  <c:v>3.8178398e-05</c:v>
                </c:pt>
                <c:pt idx="43">
                  <c:v>3.5910272e-05</c:v>
                </c:pt>
                <c:pt idx="44">
                  <c:v>3.3840714e-05</c:v>
                </c:pt>
                <c:pt idx="45">
                  <c:v>3.194904e-05</c:v>
                </c:pt>
                <c:pt idx="46">
                  <c:v>3.023966e-05</c:v>
                </c:pt>
                <c:pt idx="47">
                  <c:v>2.8730504e-05</c:v>
                </c:pt>
                <c:pt idx="48">
                  <c:v>2.731623e-05</c:v>
                </c:pt>
                <c:pt idx="49">
                  <c:v>2.5996059e-05</c:v>
                </c:pt>
                <c:pt idx="50">
                  <c:v>2.4764661e-05</c:v>
                </c:pt>
                <c:pt idx="51">
                  <c:v>2.3616498e-05</c:v>
                </c:pt>
                <c:pt idx="52">
                  <c:v>2.2547162e-05</c:v>
                </c:pt>
                <c:pt idx="53">
                  <c:v>2.1549412e-05</c:v>
                </c:pt>
                <c:pt idx="54">
                  <c:v>2.0619287e-05</c:v>
                </c:pt>
                <c:pt idx="55">
                  <c:v>1.9750002e-05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326.43279</c:v>
                </c:pt>
                <c:pt idx="1">
                  <c:v>410.35388</c:v>
                </c:pt>
                <c:pt idx="2">
                  <c:v>424.39241</c:v>
                </c:pt>
                <c:pt idx="3">
                  <c:v>403.18433</c:v>
                </c:pt>
                <c:pt idx="4">
                  <c:v>371.28925</c:v>
                </c:pt>
                <c:pt idx="5">
                  <c:v>342.45313</c:v>
                </c:pt>
                <c:pt idx="6">
                  <c:v>319.86245</c:v>
                </c:pt>
                <c:pt idx="7">
                  <c:v>305.10067</c:v>
                </c:pt>
                <c:pt idx="8">
                  <c:v>296.06313</c:v>
                </c:pt>
                <c:pt idx="9">
                  <c:v>290.16249</c:v>
                </c:pt>
                <c:pt idx="10">
                  <c:v>287.85965</c:v>
                </c:pt>
                <c:pt idx="11">
                  <c:v>288.18467</c:v>
                </c:pt>
                <c:pt idx="12">
                  <c:v>289.92762</c:v>
                </c:pt>
                <c:pt idx="13">
                  <c:v>292.18422</c:v>
                </c:pt>
                <c:pt idx="14">
                  <c:v>294.37714</c:v>
                </c:pt>
                <c:pt idx="15">
                  <c:v>296.20441</c:v>
                </c:pt>
                <c:pt idx="16">
                  <c:v>297.44461</c:v>
                </c:pt>
                <c:pt idx="17">
                  <c:v>298.16662</c:v>
                </c:pt>
                <c:pt idx="18">
                  <c:v>298.58788</c:v>
                </c:pt>
                <c:pt idx="19">
                  <c:v>298.82584</c:v>
                </c:pt>
                <c:pt idx="20">
                  <c:v>298.94868</c:v>
                </c:pt>
                <c:pt idx="21">
                  <c:v>299.00207</c:v>
                </c:pt>
                <c:pt idx="22">
                  <c:v>299.01597</c:v>
                </c:pt>
                <c:pt idx="23">
                  <c:v>299.00881</c:v>
                </c:pt>
                <c:pt idx="24">
                  <c:v>298.99213</c:v>
                </c:pt>
                <c:pt idx="25">
                  <c:v>298.97214</c:v>
                </c:pt>
                <c:pt idx="26">
                  <c:v>298.95189</c:v>
                </c:pt>
                <c:pt idx="27">
                  <c:v>298.93489</c:v>
                </c:pt>
                <c:pt idx="28">
                  <c:v>298.92293</c:v>
                </c:pt>
                <c:pt idx="29">
                  <c:v>298.91035</c:v>
                </c:pt>
                <c:pt idx="30">
                  <c:v>298.90182</c:v>
                </c:pt>
                <c:pt idx="31">
                  <c:v>298.89789</c:v>
                </c:pt>
                <c:pt idx="32">
                  <c:v>298.89764</c:v>
                </c:pt>
                <c:pt idx="33">
                  <c:v>298.89978</c:v>
                </c:pt>
                <c:pt idx="34">
                  <c:v>298.90307</c:v>
                </c:pt>
                <c:pt idx="35">
                  <c:v>298.90659</c:v>
                </c:pt>
                <c:pt idx="36">
                  <c:v>298.90973</c:v>
                </c:pt>
                <c:pt idx="37">
                  <c:v>298.91223</c:v>
                </c:pt>
                <c:pt idx="38">
                  <c:v>298.91404</c:v>
                </c:pt>
                <c:pt idx="39">
                  <c:v>298.91524</c:v>
                </c:pt>
                <c:pt idx="40">
                  <c:v>298.916</c:v>
                </c:pt>
                <c:pt idx="41">
                  <c:v>298.91646</c:v>
                </c:pt>
                <c:pt idx="42">
                  <c:v>298.91678</c:v>
                </c:pt>
                <c:pt idx="43">
                  <c:v>298.91704</c:v>
                </c:pt>
                <c:pt idx="44">
                  <c:v>298.91732</c:v>
                </c:pt>
                <c:pt idx="45">
                  <c:v>298.91764</c:v>
                </c:pt>
                <c:pt idx="46">
                  <c:v>298.91801</c:v>
                </c:pt>
                <c:pt idx="47">
                  <c:v>298.9184</c:v>
                </c:pt>
                <c:pt idx="48">
                  <c:v>298.91877</c:v>
                </c:pt>
                <c:pt idx="49">
                  <c:v>298.91912</c:v>
                </c:pt>
                <c:pt idx="50">
                  <c:v>298.91937</c:v>
                </c:pt>
                <c:pt idx="51">
                  <c:v>298.91957</c:v>
                </c:pt>
                <c:pt idx="52">
                  <c:v>298.91973</c:v>
                </c:pt>
                <c:pt idx="53">
                  <c:v>298.91989</c:v>
                </c:pt>
                <c:pt idx="54">
                  <c:v>298.92006</c:v>
                </c:pt>
                <c:pt idx="55">
                  <c:v>298.92024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755.29301</c:v>
                </c:pt>
                <c:pt idx="1">
                  <c:v>1431.3561</c:v>
                </c:pt>
                <c:pt idx="2">
                  <c:v>1966.7551</c:v>
                </c:pt>
                <c:pt idx="3">
                  <c:v>2362.1756</c:v>
                </c:pt>
                <c:pt idx="4">
                  <c:v>2643.8171</c:v>
                </c:pt>
                <c:pt idx="5">
                  <c:v>2843.8697</c:v>
                </c:pt>
                <c:pt idx="6">
                  <c:v>2984.6709</c:v>
                </c:pt>
                <c:pt idx="7">
                  <c:v>3084.1327</c:v>
                </c:pt>
                <c:pt idx="8">
                  <c:v>3142.635</c:v>
                </c:pt>
                <c:pt idx="9">
                  <c:v>3186.1494</c:v>
                </c:pt>
                <c:pt idx="10">
                  <c:v>3219.9161</c:v>
                </c:pt>
                <c:pt idx="11">
                  <c:v>3245.377</c:v>
                </c:pt>
                <c:pt idx="12">
                  <c:v>3264.8319</c:v>
                </c:pt>
                <c:pt idx="13">
                  <c:v>3279.3376</c:v>
                </c:pt>
                <c:pt idx="14">
                  <c:v>3290.0115</c:v>
                </c:pt>
                <c:pt idx="15">
                  <c:v>3297.6511</c:v>
                </c:pt>
                <c:pt idx="16">
                  <c:v>3303.8729</c:v>
                </c:pt>
                <c:pt idx="17">
                  <c:v>3307.5416</c:v>
                </c:pt>
                <c:pt idx="18">
                  <c:v>3309.4996</c:v>
                </c:pt>
                <c:pt idx="19">
                  <c:v>3310.5359</c:v>
                </c:pt>
                <c:pt idx="20">
                  <c:v>3311.0269</c:v>
                </c:pt>
                <c:pt idx="21">
                  <c:v>3311.2702</c:v>
                </c:pt>
                <c:pt idx="22">
                  <c:v>3311.4001</c:v>
                </c:pt>
                <c:pt idx="23">
                  <c:v>3311.496</c:v>
                </c:pt>
                <c:pt idx="24">
                  <c:v>3311.5845</c:v>
                </c:pt>
                <c:pt idx="25">
                  <c:v>3311.6787</c:v>
                </c:pt>
                <c:pt idx="26">
                  <c:v>3311.775</c:v>
                </c:pt>
                <c:pt idx="27">
                  <c:v>3311.8706</c:v>
                </c:pt>
                <c:pt idx="28">
                  <c:v>3311.9448</c:v>
                </c:pt>
                <c:pt idx="29">
                  <c:v>3312.0139</c:v>
                </c:pt>
                <c:pt idx="30">
                  <c:v>3312.081</c:v>
                </c:pt>
                <c:pt idx="31">
                  <c:v>3312.144</c:v>
                </c:pt>
                <c:pt idx="32">
                  <c:v>3312.2008</c:v>
                </c:pt>
                <c:pt idx="33">
                  <c:v>3312.2506</c:v>
                </c:pt>
                <c:pt idx="34">
                  <c:v>3312.2926</c:v>
                </c:pt>
                <c:pt idx="35">
                  <c:v>3312.3271</c:v>
                </c:pt>
                <c:pt idx="36">
                  <c:v>3312.3544</c:v>
                </c:pt>
                <c:pt idx="37">
                  <c:v>3312.3754</c:v>
                </c:pt>
                <c:pt idx="38">
                  <c:v>3312.3909</c:v>
                </c:pt>
                <c:pt idx="39">
                  <c:v>3312.4021</c:v>
                </c:pt>
                <c:pt idx="40">
                  <c:v>3312.41</c:v>
                </c:pt>
                <c:pt idx="41">
                  <c:v>3312.4156</c:v>
                </c:pt>
                <c:pt idx="42">
                  <c:v>3312.4197</c:v>
                </c:pt>
                <c:pt idx="43">
                  <c:v>3312.423</c:v>
                </c:pt>
                <c:pt idx="44">
                  <c:v>3312.4258</c:v>
                </c:pt>
                <c:pt idx="45">
                  <c:v>3312.4285</c:v>
                </c:pt>
                <c:pt idx="46">
                  <c:v>3312.4312</c:v>
                </c:pt>
                <c:pt idx="47">
                  <c:v>3312.4341</c:v>
                </c:pt>
                <c:pt idx="48">
                  <c:v>3312.437</c:v>
                </c:pt>
                <c:pt idx="49">
                  <c:v>3312.44</c:v>
                </c:pt>
                <c:pt idx="50">
                  <c:v>3312.443</c:v>
                </c:pt>
                <c:pt idx="51">
                  <c:v>3312.4456</c:v>
                </c:pt>
                <c:pt idx="52">
                  <c:v>3312.448</c:v>
                </c:pt>
                <c:pt idx="53">
                  <c:v>3312.4501</c:v>
                </c:pt>
                <c:pt idx="54">
                  <c:v>3312.4521</c:v>
                </c:pt>
                <c:pt idx="55">
                  <c:v>3312.4539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19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3" Type="http://schemas.openxmlformats.org/officeDocument/2006/relationships/slide" Target="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LANDING-STATIC WINGLET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68.058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16.068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10.989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6.222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2.55155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2.97315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61.4432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0.000972048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1.644621e-08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1.269303e-09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1.349721e-09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0.0001461663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1.975e-05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56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3312.454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298.9202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Nexus:query=A|i_type|eq|table;A|i_name|eq|Header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GADDALA CHETAN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1/21/2025 07:00 PM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16B0EEE-2178-FDF6-C813-0D0D003F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</a:t>
            </a:fld>
            <a:endParaRPr lang="en-US"/>
          </a:p>
        </p:txBody>
      </p:sp>
      <p:sp>
        <p:nvSpPr>
          <p:cNvPr id="21" name="Nexus:toc_link">
            <a:extLst>
              <a:ext uri="{FF2B5EF4-FFF2-40B4-BE49-F238E27FC236}">
                <a16:creationId xmlns:a16="http://schemas.microsoft.com/office/drawing/2014/main" id="{137A8142-4054-4A80-8E90-D5802D16D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comments">
            <a:extLst>
              <a:ext uri="{FF2B5EF4-FFF2-40B4-BE49-F238E27FC236}">
                <a16:creationId xmlns:a16="http://schemas.microsoft.com/office/drawing/2014/main" id="{90405174-D87E-54AD-839A-506233810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Nexus:html_header">
            <a:extLst>
              <a:ext uri="{FF2B5EF4-FFF2-40B4-BE49-F238E27FC236}">
                <a16:creationId xmlns:a16="http://schemas.microsoft.com/office/drawing/2014/main" id="{EEA59AF0-A3CC-8216-2422-167C976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System Information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Geometry and Mesh</a:t>
            </a:r>
          </a:p>
          <a:p>
            <a:pPr lvl="1"/>
            <a:r>
              <a:rPr>
                <a:hlinkClick r:id="rId5" action="ppaction://hlinksldjump"/>
              </a:rPr>
              <a:t>Mesh Size</a:t>
            </a:r>
          </a:p>
          <a:p>
            <a:pPr lvl="1"/>
            <a:r>
              <a:rPr>
                <a:hlinkClick r:id="rId6" action="ppaction://hlinksldjump"/>
              </a:rPr>
              <a:t>Mesh Quality</a:t>
            </a:r>
          </a:p>
          <a:p>
            <a:pPr lvl="1"/>
            <a:r>
              <a:rPr>
                <a:hlinkClick r:id="rId7" action="ppaction://hlinksldjump"/>
              </a:rPr>
              <a:t>Orthogonal Quality</a:t>
            </a:r>
          </a:p>
          <a:p>
            <a:pPr/>
            <a:r>
              <a:rPr>
                <a:hlinkClick r:id="rId8" action="ppaction://hlinksldjump"/>
              </a:rPr>
              <a:t>Simulation Setup</a:t>
            </a:r>
          </a:p>
          <a:p>
            <a:pPr lvl="1"/>
            <a:r>
              <a:rPr>
                <a:hlinkClick r:id="rId9" action="ppaction://hlinksldjump"/>
              </a:rPr>
              <a:t>Physics</a:t>
            </a:r>
          </a:p>
          <a:p>
            <a:pPr lvl="2"/>
            <a:r>
              <a:rPr>
                <a:hlinkClick r:id="rId10" action="ppaction://hlinksldjump"/>
              </a:rPr>
              <a:t>Models</a:t>
            </a:r>
          </a:p>
          <a:p>
            <a:pPr lvl="2"/>
            <a:r>
              <a:rPr>
                <a:hlinkClick r:id="rId11" action="ppaction://hlinksldjump"/>
              </a:rPr>
              <a:t>Material Properties</a:t>
            </a:r>
          </a:p>
          <a:p>
            <a:pPr lvl="2"/>
            <a:r>
              <a:rPr>
                <a:hlinkClick r:id="rId12" action="ppaction://hlinksldjump"/>
              </a:rPr>
              <a:t>Cell Zone Conditions</a:t>
            </a:r>
          </a:p>
          <a:p>
            <a:pPr lvl="2"/>
            <a:r>
              <a:rPr>
                <a:hlinkClick r:id="rId13" action="ppaction://hlinksldjump"/>
              </a:rPr>
              <a:t>Boundary Conditions</a:t>
            </a:r>
          </a:p>
          <a:p>
            <a:pPr lvl="2"/>
            <a:r>
              <a:rPr>
                <a:hlinkClick r:id="rId14" action="ppaction://hlinksldjump"/>
              </a:rPr>
              <a:t>Reference Values</a:t>
            </a:r>
          </a:p>
          <a:p>
            <a:pPr lvl="1"/>
            <a:r>
              <a:rPr>
                <a:hlinkClick r:id="rId15" action="ppaction://hlinksldjump"/>
              </a:rPr>
              <a:t>Solver Settings</a:t>
            </a:r>
          </a:p>
          <a:p>
            <a:pPr/>
            <a:r>
              <a:rPr>
                <a:hlinkClick r:id="rId16" action="ppaction://hlinksldjump"/>
              </a:rPr>
              <a:t>Run Information</a:t>
            </a:r>
          </a:p>
          <a:p>
            <a:pPr/>
            <a:r>
              <a:rPr>
                <a:hlinkClick r:id="rId17" action="ppaction://hlinksldjump"/>
              </a:rPr>
              <a:t>Solution Status</a:t>
            </a:r>
          </a:p>
          <a:p>
            <a:pPr/>
            <a:r>
              <a:rPr>
                <a:hlinkClick r:id="rId18" action="ppaction://hlinksldjump"/>
              </a:rPr>
              <a:t>Report Definitions</a:t>
            </a:r>
          </a:p>
          <a:p>
            <a:pPr/>
            <a:r>
              <a:rPr>
                <a:hlinkClick r:id="rId19" action="ppaction://hlinksldjump"/>
              </a:rPr>
              <a:t>Plots</a:t>
            </a:r>
          </a:p>
          <a:p>
            <a:pPr lvl="1"/>
            <a:r>
              <a:rPr>
                <a:hlinkClick r:id="rId20" action="ppaction://hlinksldjump"/>
              </a:rPr>
              <a:t>Residuals</a:t>
            </a:r>
          </a:p>
          <a:p>
            <a:pPr lvl="1"/>
            <a:r>
              <a:rPr>
                <a:hlinkClick r:id="rId21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Nexus:query=A|i_type|eq|table;A|i_name|eq|System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Fluent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3d, double precision, pressure-based, SST k-omega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24.1.0-10184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Source 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5b3f9fb3c8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Build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Nov 22 2023 10:32:41 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12th Gen Intel(R) Core(TM) i5-12450H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7C80AA-B0DA-3FE3-D386-A6F9C8548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4</a:t>
            </a:fld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364F9CC1-7F5E-222E-29FB-7FF583EA2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5CED10BD-E6D7-8748-708E-9A4BA0359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System Information</a:t>
            </a:r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898626FD-6EFA-69B5-D843-A2B881FA5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E3572AD1-D036-60CE-33FD-17851B6D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System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SizeTabl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Nodes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31465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163639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068187C-864B-3A84-B10D-F5E02F947C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08048986-8A8D-7BFD-704A-44A4DCC5D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2F76A126-F617-D73B-A39D-EBEEED7A0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Size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C8837272-F6DD-6A01-A30C-B9788A2DE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29A8D270-99C6-D4EF-18F8-EB279FB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Quality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 Orthogonal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 Aspect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Poly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0.10326366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84.378591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A2B70-78DC-64F5-D8BB-919211646C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50E482C7-DF94-B301-EF4D-DD51C44EB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761B8C9D-22BC-FC3B-15F0-AABFDE9C5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Quality</a:t>
            </a:r>
            <a:endParaRPr lang="en-US" dirty="0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1D76154C-63D8-4B9D-2AA6-1B252507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3FEA23B-41A7-D7F9-8DE9-BA3E52C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Nexus:query=A|i_type|eq|image;A|i_name|eq|MeshOrthogonalHistogram;" descr="ee22c445-d7fb-11ef-8095-8492c816da62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484F504-0E75-5075-5421-A5DA8F90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8</a:t>
            </a:fld>
            <a:endParaRPr lang="en-US"/>
          </a:p>
        </p:txBody>
      </p:sp>
      <p:sp>
        <p:nvSpPr>
          <p:cNvPr id="15" name="Nexus:toc_link">
            <a:extLst>
              <a:ext uri="{FF2B5EF4-FFF2-40B4-BE49-F238E27FC236}">
                <a16:creationId xmlns:a16="http://schemas.microsoft.com/office/drawing/2014/main" id="{9C81D07F-C360-90AE-510F-20B9BDC5E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16" name="Nexus:breadcrumbs">
            <a:extLst>
              <a:ext uri="{FF2B5EF4-FFF2-40B4-BE49-F238E27FC236}">
                <a16:creationId xmlns:a16="http://schemas.microsoft.com/office/drawing/2014/main" id="{51910BFF-D4DC-C08E-B4F7-1FDF6FA3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Geometry and Mesh</a:t>
            </a:r>
            <a:r>
              <a:t> / </a:t>
            </a:r>
            <a:r>
              <a:t>Orthogonal Quality</a:t>
            </a:r>
            <a:endParaRPr lang="en-US"/>
          </a:p>
        </p:txBody>
      </p:sp>
      <p:sp>
        <p:nvSpPr>
          <p:cNvPr id="17" name="Nexus:comments">
            <a:extLst>
              <a:ext uri="{FF2B5EF4-FFF2-40B4-BE49-F238E27FC236}">
                <a16:creationId xmlns:a16="http://schemas.microsoft.com/office/drawing/2014/main" id="{615B8E7E-BFB4-837A-58FD-AE1598A56E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Nexus:html_header">
            <a:extLst>
              <a:ext uri="{FF2B5EF4-FFF2-40B4-BE49-F238E27FC236}">
                <a16:creationId xmlns:a16="http://schemas.microsoft.com/office/drawing/2014/main" id="{98105E92-6C4C-3CDF-AE0D-7FA9460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Orthogonal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