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341" r:id="rId2"/>
    <p:sldId id="336" r:id="rId3"/>
    <p:sldId id="315" r:id="rId4"/>
    <p:sldId id="316" r:id="rId5"/>
    <p:sldId id="340" r:id="rId6"/>
    <p:sldId id="317" r:id="rId7"/>
    <p:sldId id="268" r:id="rId8"/>
    <p:sldId id="269" r:id="rId9"/>
    <p:sldId id="342" r:id="rId10"/>
    <p:sldId id="343" r:id="rId11"/>
    <p:sldId id="270" r:id="rId12"/>
    <p:sldId id="308" r:id="rId13"/>
    <p:sldId id="309" r:id="rId14"/>
    <p:sldId id="310" r:id="rId15"/>
    <p:sldId id="346" r:id="rId20"/>
    <p:sldId id="347" r:id="rId26"/>
    <p:sldId id="274" r:id="rId16"/>
    <p:sldId id="311" r:id="rId17"/>
    <p:sldId id="348" r:id="rId27"/>
    <p:sldId id="349" r:id="rId28"/>
    <p:sldId id="276" r:id="rId18"/>
    <p:sldId id="278" r:id="rId19"/>
    <p:sldId id="313" r:id="rId21"/>
    <p:sldId id="344" r:id="rId22"/>
    <p:sldId id="281" r:id="rId23"/>
    <p:sldId id="345" r:id="rId24"/>
    <p:sldId id="322" r:id="rId25"/>
    <p:sldId id="35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86389" autoAdjust="0"/>
  </p:normalViewPr>
  <p:slideViewPr>
    <p:cSldViewPr snapToGrid="0" snapToObjects="1">
      <p:cViewPr varScale="1">
        <p:scale>
          <a:sx n="80" d="100"/>
          <a:sy n="80" d="100"/>
        </p:scale>
        <p:origin x="102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162" y="9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19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2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1.xml"/><Relationship Id="rId49" Type="http://schemas.openxmlformats.org/officeDocument/2006/relationships/handoutMaster" Target="handoutMasters/handoutMaster1.xml"/><Relationship Id="rId20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Residuals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continuity</c:v>
                </c:pt>
              </c:strCache>
            </c:strRef>
          </c:tx>
          <c:cat>
            <c:numRef>
              <c:f>Sheet1!$A$2:$A$58</c:f>
              <c:numCache>
                <c:formatCode>General</c:formatCode>
                <c:ptCount val="5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</c:numCache>
            </c:numRef>
          </c:cat>
          <c:val>
            <c:numRef>
              <c:f>Sheet1!$B$2:$B$58</c:f>
              <c:numCache>
                <c:formatCode>General</c:formatCode>
                <c:ptCount val="57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0.9314354</c:v>
                </c:pt>
                <c:pt idx="5">
                  <c:v>0.83645595</c:v>
                </c:pt>
                <c:pt idx="6">
                  <c:v>0.73073224</c:v>
                </c:pt>
                <c:pt idx="7">
                  <c:v>0.62890762</c:v>
                </c:pt>
                <c:pt idx="8">
                  <c:v>0.53510446</c:v>
                </c:pt>
                <c:pt idx="9">
                  <c:v>0.45095254</c:v>
                </c:pt>
                <c:pt idx="10">
                  <c:v>0.37556316</c:v>
                </c:pt>
                <c:pt idx="11">
                  <c:v>0.31389357</c:v>
                </c:pt>
                <c:pt idx="12">
                  <c:v>0.25577635</c:v>
                </c:pt>
                <c:pt idx="13">
                  <c:v>0.2105422</c:v>
                </c:pt>
                <c:pt idx="14">
                  <c:v>0.17160776</c:v>
                </c:pt>
                <c:pt idx="15">
                  <c:v>0.13983889</c:v>
                </c:pt>
                <c:pt idx="16">
                  <c:v>0.11571344</c:v>
                </c:pt>
                <c:pt idx="17">
                  <c:v>0.099064036</c:v>
                </c:pt>
                <c:pt idx="18">
                  <c:v>0.088754651</c:v>
                </c:pt>
                <c:pt idx="19">
                  <c:v>0.086179152</c:v>
                </c:pt>
                <c:pt idx="20">
                  <c:v>0.089506818</c:v>
                </c:pt>
                <c:pt idx="21">
                  <c:v>0.096710715</c:v>
                </c:pt>
                <c:pt idx="22">
                  <c:v>0.10603962</c:v>
                </c:pt>
                <c:pt idx="23">
                  <c:v>0.1150909</c:v>
                </c:pt>
                <c:pt idx="24">
                  <c:v>0.12257739</c:v>
                </c:pt>
                <c:pt idx="25">
                  <c:v>0.12686557</c:v>
                </c:pt>
                <c:pt idx="26">
                  <c:v>0.12799851</c:v>
                </c:pt>
                <c:pt idx="27">
                  <c:v>0.12614189</c:v>
                </c:pt>
                <c:pt idx="28">
                  <c:v>0.12141527</c:v>
                </c:pt>
                <c:pt idx="29">
                  <c:v>0.11418191</c:v>
                </c:pt>
                <c:pt idx="30">
                  <c:v>0.10551756</c:v>
                </c:pt>
                <c:pt idx="31">
                  <c:v>0.095814443</c:v>
                </c:pt>
                <c:pt idx="32">
                  <c:v>0.085655857</c:v>
                </c:pt>
                <c:pt idx="33">
                  <c:v>0.075457155</c:v>
                </c:pt>
                <c:pt idx="34">
                  <c:v>0.065645325</c:v>
                </c:pt>
                <c:pt idx="35">
                  <c:v>0.056396182</c:v>
                </c:pt>
                <c:pt idx="36">
                  <c:v>0.047831688</c:v>
                </c:pt>
                <c:pt idx="37">
                  <c:v>0.040116575</c:v>
                </c:pt>
                <c:pt idx="38">
                  <c:v>0.033383168</c:v>
                </c:pt>
                <c:pt idx="39">
                  <c:v>0.027565567</c:v>
                </c:pt>
                <c:pt idx="40">
                  <c:v>0.022610843</c:v>
                </c:pt>
                <c:pt idx="41">
                  <c:v>0.018425993</c:v>
                </c:pt>
                <c:pt idx="42">
                  <c:v>0.014961242</c:v>
                </c:pt>
                <c:pt idx="43">
                  <c:v>0.012102287</c:v>
                </c:pt>
                <c:pt idx="44">
                  <c:v>0.0097696777</c:v>
                </c:pt>
                <c:pt idx="45">
                  <c:v>0.0078659107</c:v>
                </c:pt>
                <c:pt idx="46">
                  <c:v>0.0063355204</c:v>
                </c:pt>
                <c:pt idx="47">
                  <c:v>0.0050983401</c:v>
                </c:pt>
                <c:pt idx="48">
                  <c:v>0.0041157606</c:v>
                </c:pt>
                <c:pt idx="49">
                  <c:v>0.0033291322</c:v>
                </c:pt>
                <c:pt idx="50">
                  <c:v>0.0027159572</c:v>
                </c:pt>
                <c:pt idx="51">
                  <c:v>0.0022231809</c:v>
                </c:pt>
                <c:pt idx="52">
                  <c:v>0.0018393775</c:v>
                </c:pt>
                <c:pt idx="53">
                  <c:v>0.0015293694</c:v>
                </c:pt>
                <c:pt idx="54">
                  <c:v>0.001289618</c:v>
                </c:pt>
                <c:pt idx="55">
                  <c:v>0.0010941332</c:v>
                </c:pt>
                <c:pt idx="56">
                  <c:v>0.00094326603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x-velocity</c:v>
                </c:pt>
              </c:strCache>
            </c:strRef>
          </c:tx>
          <c:cat>
            <c:numRef>
              <c:f>Sheet1!$A$2:$A$58</c:f>
              <c:numCache>
                <c:formatCode>General</c:formatCode>
                <c:ptCount val="5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</c:numCache>
            </c:numRef>
          </c:cat>
          <c:val>
            <c:numRef>
              <c:f>Sheet1!$C$2:$C$58</c:f>
              <c:numCache>
                <c:formatCode>General</c:formatCode>
                <c:ptCount val="57"/>
                <c:pt idx="0">
                  <c:v>1.8565318e-05</c:v>
                </c:pt>
                <c:pt idx="1">
                  <c:v>1.682103e-05</c:v>
                </c:pt>
                <c:pt idx="2">
                  <c:v>1.563542e-05</c:v>
                </c:pt>
                <c:pt idx="3">
                  <c:v>1.4163455e-05</c:v>
                </c:pt>
                <c:pt idx="4">
                  <c:v>1.2512679e-05</c:v>
                </c:pt>
                <c:pt idx="5">
                  <c:v>1.0795405e-05</c:v>
                </c:pt>
                <c:pt idx="6">
                  <c:v>9.1304344e-06</c:v>
                </c:pt>
                <c:pt idx="7">
                  <c:v>7.5837702e-06</c:v>
                </c:pt>
                <c:pt idx="8">
                  <c:v>6.2306857e-06</c:v>
                </c:pt>
                <c:pt idx="9">
                  <c:v>5.0631962e-06</c:v>
                </c:pt>
                <c:pt idx="10">
                  <c:v>4.1042493e-06</c:v>
                </c:pt>
                <c:pt idx="11">
                  <c:v>3.3276221e-06</c:v>
                </c:pt>
                <c:pt idx="12">
                  <c:v>2.6954859e-06</c:v>
                </c:pt>
                <c:pt idx="13">
                  <c:v>2.2116281e-06</c:v>
                </c:pt>
                <c:pt idx="14">
                  <c:v>1.8541836e-06</c:v>
                </c:pt>
                <c:pt idx="15">
                  <c:v>1.6079356e-06</c:v>
                </c:pt>
                <c:pt idx="16">
                  <c:v>1.4667144e-06</c:v>
                </c:pt>
                <c:pt idx="17">
                  <c:v>1.4283113e-06</c:v>
                </c:pt>
                <c:pt idx="18">
                  <c:v>1.4980238e-06</c:v>
                </c:pt>
                <c:pt idx="19">
                  <c:v>1.6605509e-06</c:v>
                </c:pt>
                <c:pt idx="20">
                  <c:v>1.8860555e-06</c:v>
                </c:pt>
                <c:pt idx="21">
                  <c:v>2.1202431e-06</c:v>
                </c:pt>
                <c:pt idx="22">
                  <c:v>2.3198102e-06</c:v>
                </c:pt>
                <c:pt idx="23">
                  <c:v>2.4601782e-06</c:v>
                </c:pt>
                <c:pt idx="24">
                  <c:v>2.5276208e-06</c:v>
                </c:pt>
                <c:pt idx="25">
                  <c:v>2.5196973e-06</c:v>
                </c:pt>
                <c:pt idx="26">
                  <c:v>2.4416203e-06</c:v>
                </c:pt>
                <c:pt idx="27">
                  <c:v>2.3062112e-06</c:v>
                </c:pt>
                <c:pt idx="28">
                  <c:v>2.1282639e-06</c:v>
                </c:pt>
                <c:pt idx="29">
                  <c:v>1.9166922e-06</c:v>
                </c:pt>
                <c:pt idx="30">
                  <c:v>1.70074e-06</c:v>
                </c:pt>
                <c:pt idx="31">
                  <c:v>1.487525e-06</c:v>
                </c:pt>
                <c:pt idx="32">
                  <c:v>1.2833305e-06</c:v>
                </c:pt>
                <c:pt idx="33">
                  <c:v>1.0934655e-06</c:v>
                </c:pt>
                <c:pt idx="34">
                  <c:v>9.2102158e-07</c:v>
                </c:pt>
                <c:pt idx="35">
                  <c:v>7.6774801e-07</c:v>
                </c:pt>
                <c:pt idx="36">
                  <c:v>6.3413775e-07</c:v>
                </c:pt>
                <c:pt idx="37">
                  <c:v>5.1960804e-07</c:v>
                </c:pt>
                <c:pt idx="38">
                  <c:v>4.229559e-07</c:v>
                </c:pt>
                <c:pt idx="39">
                  <c:v>3.4239688e-07</c:v>
                </c:pt>
                <c:pt idx="40">
                  <c:v>2.7611908e-07</c:v>
                </c:pt>
                <c:pt idx="41">
                  <c:v>2.2190045e-07</c:v>
                </c:pt>
                <c:pt idx="42">
                  <c:v>1.7796787e-07</c:v>
                </c:pt>
                <c:pt idx="43">
                  <c:v>1.4263421e-07</c:v>
                </c:pt>
                <c:pt idx="44">
                  <c:v>1.1437137e-07</c:v>
                </c:pt>
                <c:pt idx="45">
                  <c:v>9.1876252e-08</c:v>
                </c:pt>
                <c:pt idx="46">
                  <c:v>7.4106153e-08</c:v>
                </c:pt>
                <c:pt idx="47">
                  <c:v>6.0064415e-08</c:v>
                </c:pt>
                <c:pt idx="48">
                  <c:v>4.9014163e-08</c:v>
                </c:pt>
                <c:pt idx="49">
                  <c:v>4.0294269e-08</c:v>
                </c:pt>
                <c:pt idx="50">
                  <c:v>3.3443335e-08</c:v>
                </c:pt>
                <c:pt idx="51">
                  <c:v>2.8020694e-08</c:v>
                </c:pt>
                <c:pt idx="52">
                  <c:v>2.3765794e-08</c:v>
                </c:pt>
                <c:pt idx="53">
                  <c:v>2.0368111e-08</c:v>
                </c:pt>
                <c:pt idx="54">
                  <c:v>1.7681605e-08</c:v>
                </c:pt>
                <c:pt idx="55">
                  <c:v>1.5494485e-08</c:v>
                </c:pt>
                <c:pt idx="56">
                  <c:v>1.375143e-08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y-velocity</c:v>
                </c:pt>
              </c:strCache>
            </c:strRef>
          </c:tx>
          <c:cat>
            <c:numRef>
              <c:f>Sheet1!$A$2:$A$58</c:f>
              <c:numCache>
                <c:formatCode>General</c:formatCode>
                <c:ptCount val="5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</c:numCache>
            </c:numRef>
          </c:cat>
          <c:val>
            <c:numRef>
              <c:f>Sheet1!$D$2:$D$58</c:f>
              <c:numCache>
                <c:formatCode>General</c:formatCode>
                <c:ptCount val="57"/>
                <c:pt idx="0">
                  <c:v>3.2981842e-06</c:v>
                </c:pt>
                <c:pt idx="1">
                  <c:v>2.4585611e-06</c:v>
                </c:pt>
                <c:pt idx="2">
                  <c:v>1.9506512e-06</c:v>
                </c:pt>
                <c:pt idx="3">
                  <c:v>1.7556237e-06</c:v>
                </c:pt>
                <c:pt idx="4">
                  <c:v>1.6838502e-06</c:v>
                </c:pt>
                <c:pt idx="5">
                  <c:v>1.6015862e-06</c:v>
                </c:pt>
                <c:pt idx="6">
                  <c:v>1.4832866e-06</c:v>
                </c:pt>
                <c:pt idx="7">
                  <c:v>1.3333648e-06</c:v>
                </c:pt>
                <c:pt idx="8">
                  <c:v>1.1749092e-06</c:v>
                </c:pt>
                <c:pt idx="9">
                  <c:v>1.0153638e-06</c:v>
                </c:pt>
                <c:pt idx="10">
                  <c:v>8.6344131e-07</c:v>
                </c:pt>
                <c:pt idx="11">
                  <c:v>7.2075947e-07</c:v>
                </c:pt>
                <c:pt idx="12">
                  <c:v>5.9964304e-07</c:v>
                </c:pt>
                <c:pt idx="13">
                  <c:v>4.9043327e-07</c:v>
                </c:pt>
                <c:pt idx="14">
                  <c:v>3.9763414e-07</c:v>
                </c:pt>
                <c:pt idx="15">
                  <c:v>3.2089531e-07</c:v>
                </c:pt>
                <c:pt idx="16">
                  <c:v>2.6010251e-07</c:v>
                </c:pt>
                <c:pt idx="17">
                  <c:v>2.1567217e-07</c:v>
                </c:pt>
                <c:pt idx="18">
                  <c:v>1.8487519e-07</c:v>
                </c:pt>
                <c:pt idx="19">
                  <c:v>1.6622662e-07</c:v>
                </c:pt>
                <c:pt idx="20">
                  <c:v>1.5741488e-07</c:v>
                </c:pt>
                <c:pt idx="21">
                  <c:v>1.5404086e-07</c:v>
                </c:pt>
                <c:pt idx="22">
                  <c:v>1.5335944e-07</c:v>
                </c:pt>
                <c:pt idx="23">
                  <c:v>1.5501243e-07</c:v>
                </c:pt>
                <c:pt idx="24">
                  <c:v>1.5908774e-07</c:v>
                </c:pt>
                <c:pt idx="25">
                  <c:v>1.6225565e-07</c:v>
                </c:pt>
                <c:pt idx="26">
                  <c:v>1.6216752e-07</c:v>
                </c:pt>
                <c:pt idx="27">
                  <c:v>1.5882525e-07</c:v>
                </c:pt>
                <c:pt idx="28">
                  <c:v>1.5238309e-07</c:v>
                </c:pt>
                <c:pt idx="29">
                  <c:v>1.4408885e-07</c:v>
                </c:pt>
                <c:pt idx="30">
                  <c:v>1.3425959e-07</c:v>
                </c:pt>
                <c:pt idx="31">
                  <c:v>1.224347e-07</c:v>
                </c:pt>
                <c:pt idx="32">
                  <c:v>1.0945258e-07</c:v>
                </c:pt>
                <c:pt idx="33">
                  <c:v>9.6113471e-08</c:v>
                </c:pt>
                <c:pt idx="34">
                  <c:v>8.3056974e-08</c:v>
                </c:pt>
                <c:pt idx="35">
                  <c:v>7.0774378e-08</c:v>
                </c:pt>
                <c:pt idx="36">
                  <c:v>5.9590321e-08</c:v>
                </c:pt>
                <c:pt idx="37">
                  <c:v>4.9712829e-08</c:v>
                </c:pt>
                <c:pt idx="38">
                  <c:v>4.1113181e-08</c:v>
                </c:pt>
                <c:pt idx="39">
                  <c:v>3.3731048e-08</c:v>
                </c:pt>
                <c:pt idx="40">
                  <c:v>2.7522087e-08</c:v>
                </c:pt>
                <c:pt idx="41">
                  <c:v>2.2297582e-08</c:v>
                </c:pt>
                <c:pt idx="42">
                  <c:v>1.8041538e-08</c:v>
                </c:pt>
                <c:pt idx="43">
                  <c:v>1.4599867e-08</c:v>
                </c:pt>
                <c:pt idx="44">
                  <c:v>1.1842936e-08</c:v>
                </c:pt>
                <c:pt idx="45">
                  <c:v>9.6012011e-09</c:v>
                </c:pt>
                <c:pt idx="46">
                  <c:v>7.808691e-09</c:v>
                </c:pt>
                <c:pt idx="47">
                  <c:v>6.3520452e-09</c:v>
                </c:pt>
                <c:pt idx="48">
                  <c:v>5.1983909e-09</c:v>
                </c:pt>
                <c:pt idx="49">
                  <c:v>4.2695807e-09</c:v>
                </c:pt>
                <c:pt idx="50">
                  <c:v>3.5374154e-09</c:v>
                </c:pt>
                <c:pt idx="51">
                  <c:v>2.9419801e-09</c:v>
                </c:pt>
                <c:pt idx="52">
                  <c:v>2.4753228e-09</c:v>
                </c:pt>
                <c:pt idx="53">
                  <c:v>2.0962024e-09</c:v>
                </c:pt>
                <c:pt idx="54">
                  <c:v>1.7980004e-09</c:v>
                </c:pt>
                <c:pt idx="55">
                  <c:v>1.5538875e-09</c:v>
                </c:pt>
                <c:pt idx="56">
                  <c:v>1.3610598e-09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z-velocity</c:v>
                </c:pt>
              </c:strCache>
            </c:strRef>
          </c:tx>
          <c:cat>
            <c:numRef>
              <c:f>Sheet1!$A$2:$A$58</c:f>
              <c:numCache>
                <c:formatCode>General</c:formatCode>
                <c:ptCount val="5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</c:numCache>
            </c:numRef>
          </c:cat>
          <c:val>
            <c:numRef>
              <c:f>Sheet1!$E$2:$E$58</c:f>
              <c:numCache>
                <c:formatCode>General</c:formatCode>
                <c:ptCount val="57"/>
                <c:pt idx="0">
                  <c:v>1.38783e-06</c:v>
                </c:pt>
                <c:pt idx="1">
                  <c:v>1.4726358e-06</c:v>
                </c:pt>
                <c:pt idx="2">
                  <c:v>1.4374341e-06</c:v>
                </c:pt>
                <c:pt idx="3">
                  <c:v>1.4408449e-06</c:v>
                </c:pt>
                <c:pt idx="4">
                  <c:v>1.4205e-06</c:v>
                </c:pt>
                <c:pt idx="5">
                  <c:v>1.344943e-06</c:v>
                </c:pt>
                <c:pt idx="6">
                  <c:v>1.2297112e-06</c:v>
                </c:pt>
                <c:pt idx="7">
                  <c:v>1.1009051e-06</c:v>
                </c:pt>
                <c:pt idx="8">
                  <c:v>9.6105227e-07</c:v>
                </c:pt>
                <c:pt idx="9">
                  <c:v>8.235147e-07</c:v>
                </c:pt>
                <c:pt idx="10">
                  <c:v>6.9691869e-07</c:v>
                </c:pt>
                <c:pt idx="11">
                  <c:v>5.8289505e-07</c:v>
                </c:pt>
                <c:pt idx="12">
                  <c:v>4.8390726e-07</c:v>
                </c:pt>
                <c:pt idx="13">
                  <c:v>3.9447838e-07</c:v>
                </c:pt>
                <c:pt idx="14">
                  <c:v>3.1913256e-07</c:v>
                </c:pt>
                <c:pt idx="15">
                  <c:v>2.5626451e-07</c:v>
                </c:pt>
                <c:pt idx="16">
                  <c:v>2.0621251e-07</c:v>
                </c:pt>
                <c:pt idx="17">
                  <c:v>1.7116749e-07</c:v>
                </c:pt>
                <c:pt idx="18">
                  <c:v>1.4827675e-07</c:v>
                </c:pt>
                <c:pt idx="19">
                  <c:v>1.3569356e-07</c:v>
                </c:pt>
                <c:pt idx="20">
                  <c:v>1.3183549e-07</c:v>
                </c:pt>
                <c:pt idx="21">
                  <c:v>1.333844e-07</c:v>
                </c:pt>
                <c:pt idx="22">
                  <c:v>1.3811633e-07</c:v>
                </c:pt>
                <c:pt idx="23">
                  <c:v>1.4542613e-07</c:v>
                </c:pt>
                <c:pt idx="24">
                  <c:v>1.5286845e-07</c:v>
                </c:pt>
                <c:pt idx="25">
                  <c:v>1.5842576e-07</c:v>
                </c:pt>
                <c:pt idx="26">
                  <c:v>1.6052652e-07</c:v>
                </c:pt>
                <c:pt idx="27">
                  <c:v>1.5846236e-07</c:v>
                </c:pt>
                <c:pt idx="28">
                  <c:v>1.5261028e-07</c:v>
                </c:pt>
                <c:pt idx="29">
                  <c:v>1.4473534e-07</c:v>
                </c:pt>
                <c:pt idx="30">
                  <c:v>1.3433497e-07</c:v>
                </c:pt>
                <c:pt idx="31">
                  <c:v>1.2203407e-07</c:v>
                </c:pt>
                <c:pt idx="32">
                  <c:v>1.0874889e-07</c:v>
                </c:pt>
                <c:pt idx="33">
                  <c:v>9.5322923e-08</c:v>
                </c:pt>
                <c:pt idx="34">
                  <c:v>8.23858e-08</c:v>
                </c:pt>
                <c:pt idx="35">
                  <c:v>7.0392962e-08</c:v>
                </c:pt>
                <c:pt idx="36">
                  <c:v>5.9415268e-08</c:v>
                </c:pt>
                <c:pt idx="37">
                  <c:v>4.9699585e-08</c:v>
                </c:pt>
                <c:pt idx="38">
                  <c:v>4.1228128e-08</c:v>
                </c:pt>
                <c:pt idx="39">
                  <c:v>3.3988215e-08</c:v>
                </c:pt>
                <c:pt idx="40">
                  <c:v>2.7844338e-08</c:v>
                </c:pt>
                <c:pt idx="41">
                  <c:v>2.2721217e-08</c:v>
                </c:pt>
                <c:pt idx="42">
                  <c:v>1.8444965e-08</c:v>
                </c:pt>
                <c:pt idx="43">
                  <c:v>1.4912473e-08</c:v>
                </c:pt>
                <c:pt idx="44">
                  <c:v>1.2029199e-08</c:v>
                </c:pt>
                <c:pt idx="45">
                  <c:v>9.7042301e-09</c:v>
                </c:pt>
                <c:pt idx="46">
                  <c:v>7.8286477e-09</c:v>
                </c:pt>
                <c:pt idx="47">
                  <c:v>6.324506e-09</c:v>
                </c:pt>
                <c:pt idx="48">
                  <c:v>5.1250724e-09</c:v>
                </c:pt>
                <c:pt idx="49">
                  <c:v>4.1677615e-09</c:v>
                </c:pt>
                <c:pt idx="50">
                  <c:v>3.4090087e-09</c:v>
                </c:pt>
                <c:pt idx="51">
                  <c:v>2.8067327e-09</c:v>
                </c:pt>
                <c:pt idx="52">
                  <c:v>2.3329961e-09</c:v>
                </c:pt>
                <c:pt idx="53">
                  <c:v>1.9572674e-09</c:v>
                </c:pt>
                <c:pt idx="54">
                  <c:v>1.6600335e-09</c:v>
                </c:pt>
                <c:pt idx="55">
                  <c:v>1.4236874e-09</c:v>
                </c:pt>
                <c:pt idx="56">
                  <c:v>1.2339955e-09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</c:v>
                </c:pt>
              </c:strCache>
            </c:strRef>
          </c:tx>
          <c:cat>
            <c:numRef>
              <c:f>Sheet1!$A$2:$A$58</c:f>
              <c:numCache>
                <c:formatCode>General</c:formatCode>
                <c:ptCount val="5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</c:numCache>
            </c:numRef>
          </c:cat>
          <c:val>
            <c:numRef>
              <c:f>Sheet1!$F$2:$F$58</c:f>
              <c:numCache>
                <c:formatCode>General</c:formatCode>
                <c:ptCount val="57"/>
                <c:pt idx="0">
                  <c:v>0.99769146</c:v>
                </c:pt>
                <c:pt idx="1">
                  <c:v>0.99524062</c:v>
                </c:pt>
                <c:pt idx="2">
                  <c:v>0.98585606</c:v>
                </c:pt>
                <c:pt idx="3">
                  <c:v>0.94210651</c:v>
                </c:pt>
                <c:pt idx="4">
                  <c:v>0.77009277</c:v>
                </c:pt>
                <c:pt idx="5">
                  <c:v>0.46250459</c:v>
                </c:pt>
                <c:pt idx="6">
                  <c:v>0.25290817</c:v>
                </c:pt>
                <c:pt idx="7">
                  <c:v>0.19446919</c:v>
                </c:pt>
                <c:pt idx="8">
                  <c:v>0.15180608</c:v>
                </c:pt>
                <c:pt idx="9">
                  <c:v>0.11152731</c:v>
                </c:pt>
                <c:pt idx="10">
                  <c:v>0.090190534</c:v>
                </c:pt>
                <c:pt idx="11">
                  <c:v>0.078213823</c:v>
                </c:pt>
                <c:pt idx="12">
                  <c:v>0.072807523</c:v>
                </c:pt>
                <c:pt idx="13">
                  <c:v>0.066238123</c:v>
                </c:pt>
                <c:pt idx="14">
                  <c:v>0.061973216</c:v>
                </c:pt>
                <c:pt idx="15">
                  <c:v>0.058142674</c:v>
                </c:pt>
                <c:pt idx="16">
                  <c:v>0.054799989</c:v>
                </c:pt>
                <c:pt idx="17">
                  <c:v>0.050968776</c:v>
                </c:pt>
                <c:pt idx="18">
                  <c:v>0.046525231</c:v>
                </c:pt>
                <c:pt idx="19">
                  <c:v>0.041626296</c:v>
                </c:pt>
                <c:pt idx="20">
                  <c:v>0.036565748</c:v>
                </c:pt>
                <c:pt idx="21">
                  <c:v>0.031612847</c:v>
                </c:pt>
                <c:pt idx="22">
                  <c:v>0.026948914</c:v>
                </c:pt>
                <c:pt idx="23">
                  <c:v>0.022660947</c:v>
                </c:pt>
                <c:pt idx="24">
                  <c:v>0.018789511</c:v>
                </c:pt>
                <c:pt idx="25">
                  <c:v>0.015371875</c:v>
                </c:pt>
                <c:pt idx="26">
                  <c:v>0.012413958</c:v>
                </c:pt>
                <c:pt idx="27">
                  <c:v>0.0099016651</c:v>
                </c:pt>
                <c:pt idx="28">
                  <c:v>0.0078267089</c:v>
                </c:pt>
                <c:pt idx="29">
                  <c:v>0.0061410857</c:v>
                </c:pt>
                <c:pt idx="30">
                  <c:v>0.0048060544</c:v>
                </c:pt>
                <c:pt idx="31">
                  <c:v>0.003756308</c:v>
                </c:pt>
                <c:pt idx="32">
                  <c:v>0.0029457069</c:v>
                </c:pt>
                <c:pt idx="33">
                  <c:v>0.0023174029</c:v>
                </c:pt>
                <c:pt idx="34">
                  <c:v>0.0018391658</c:v>
                </c:pt>
                <c:pt idx="35">
                  <c:v>0.0014675036</c:v>
                </c:pt>
                <c:pt idx="36">
                  <c:v>0.0011856985</c:v>
                </c:pt>
                <c:pt idx="37">
                  <c:v>0.00096442201</c:v>
                </c:pt>
                <c:pt idx="38">
                  <c:v>0.00079553299</c:v>
                </c:pt>
                <c:pt idx="39">
                  <c:v>0.00065969602</c:v>
                </c:pt>
                <c:pt idx="40">
                  <c:v>0.0005558817</c:v>
                </c:pt>
                <c:pt idx="41">
                  <c:v>0.00047008818</c:v>
                </c:pt>
                <c:pt idx="42">
                  <c:v>0.0004046519</c:v>
                </c:pt>
                <c:pt idx="43">
                  <c:v>0.00034888175</c:v>
                </c:pt>
                <c:pt idx="44">
                  <c:v>0.00030677029</c:v>
                </c:pt>
                <c:pt idx="45">
                  <c:v>0.00026944917</c:v>
                </c:pt>
                <c:pt idx="46">
                  <c:v>0.00024176118</c:v>
                </c:pt>
                <c:pt idx="47">
                  <c:v>0.00021596368</c:v>
                </c:pt>
                <c:pt idx="48">
                  <c:v>0.00019732796</c:v>
                </c:pt>
                <c:pt idx="49">
                  <c:v>0.00017917719</c:v>
                </c:pt>
                <c:pt idx="50">
                  <c:v>0.00016621246</c:v>
                </c:pt>
                <c:pt idx="51">
                  <c:v>0.00015299549</c:v>
                </c:pt>
                <c:pt idx="52">
                  <c:v>0.00014341997</c:v>
                </c:pt>
                <c:pt idx="53">
                  <c:v>0.00013334264</c:v>
                </c:pt>
                <c:pt idx="54">
                  <c:v>0.0001258963</c:v>
                </c:pt>
                <c:pt idx="55">
                  <c:v>0.00011797861</c:v>
                </c:pt>
                <c:pt idx="56">
                  <c:v>0.000111994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omega</c:v>
                </c:pt>
              </c:strCache>
            </c:strRef>
          </c:tx>
          <c:cat>
            <c:numRef>
              <c:f>Sheet1!$A$2:$A$58</c:f>
              <c:numCache>
                <c:formatCode>General</c:formatCode>
                <c:ptCount val="5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</c:numCache>
            </c:numRef>
          </c:cat>
          <c:val>
            <c:numRef>
              <c:f>Sheet1!$G$2:$G$58</c:f>
              <c:numCache>
                <c:formatCode>General</c:formatCode>
                <c:ptCount val="57"/>
                <c:pt idx="0">
                  <c:v>0.4995138</c:v>
                </c:pt>
                <c:pt idx="1">
                  <c:v>0.49919495</c:v>
                </c:pt>
                <c:pt idx="2">
                  <c:v>0.49863716</c:v>
                </c:pt>
                <c:pt idx="3">
                  <c:v>0.49762819</c:v>
                </c:pt>
                <c:pt idx="4">
                  <c:v>0.49571704</c:v>
                </c:pt>
                <c:pt idx="5">
                  <c:v>0.49191501</c:v>
                </c:pt>
                <c:pt idx="6">
                  <c:v>0.48401124</c:v>
                </c:pt>
                <c:pt idx="7">
                  <c:v>0.46718857</c:v>
                </c:pt>
                <c:pt idx="8">
                  <c:v>0.43215035</c:v>
                </c:pt>
                <c:pt idx="9">
                  <c:v>0.36631709</c:v>
                </c:pt>
                <c:pt idx="10">
                  <c:v>0.26722973</c:v>
                </c:pt>
                <c:pt idx="11">
                  <c:v>0.16100597</c:v>
                </c:pt>
                <c:pt idx="12">
                  <c:v>0.081732904</c:v>
                </c:pt>
                <c:pt idx="13">
                  <c:v>0.037802235</c:v>
                </c:pt>
                <c:pt idx="14">
                  <c:v>0.01704867</c:v>
                </c:pt>
                <c:pt idx="15">
                  <c:v>0.007838848</c:v>
                </c:pt>
                <c:pt idx="16">
                  <c:v>0.0037940215</c:v>
                </c:pt>
                <c:pt idx="17">
                  <c:v>0.0019813764</c:v>
                </c:pt>
                <c:pt idx="18">
                  <c:v>0.001131818</c:v>
                </c:pt>
                <c:pt idx="19">
                  <c:v>0.00070807992</c:v>
                </c:pt>
                <c:pt idx="20">
                  <c:v>0.00048156994</c:v>
                </c:pt>
                <c:pt idx="21">
                  <c:v>0.00035023148</c:v>
                </c:pt>
                <c:pt idx="22">
                  <c:v>0.00026762286</c:v>
                </c:pt>
                <c:pt idx="23">
                  <c:v>0.00021233519</c:v>
                </c:pt>
                <c:pt idx="24">
                  <c:v>0.00017344206</c:v>
                </c:pt>
                <c:pt idx="25">
                  <c:v>0.00014511037</c:v>
                </c:pt>
                <c:pt idx="26">
                  <c:v>0.0001237668</c:v>
                </c:pt>
                <c:pt idx="27">
                  <c:v>0.00010715132</c:v>
                </c:pt>
                <c:pt idx="28">
                  <c:v>9.3898986e-05</c:v>
                </c:pt>
                <c:pt idx="29">
                  <c:v>8.3111902e-05</c:v>
                </c:pt>
                <c:pt idx="30">
                  <c:v>7.416513e-05</c:v>
                </c:pt>
                <c:pt idx="31">
                  <c:v>6.6678434e-05</c:v>
                </c:pt>
                <c:pt idx="32">
                  <c:v>6.0355911e-05</c:v>
                </c:pt>
                <c:pt idx="33">
                  <c:v>5.487374e-05</c:v>
                </c:pt>
                <c:pt idx="34">
                  <c:v>5.0101981e-05</c:v>
                </c:pt>
                <c:pt idx="35">
                  <c:v>4.5928987e-05</c:v>
                </c:pt>
                <c:pt idx="36">
                  <c:v>4.2260523e-05</c:v>
                </c:pt>
                <c:pt idx="37">
                  <c:v>3.9021578e-05</c:v>
                </c:pt>
                <c:pt idx="38">
                  <c:v>3.6139547e-05</c:v>
                </c:pt>
                <c:pt idx="39">
                  <c:v>3.3562284e-05</c:v>
                </c:pt>
                <c:pt idx="40">
                  <c:v>3.125109e-05</c:v>
                </c:pt>
                <c:pt idx="41">
                  <c:v>2.9175425e-05</c:v>
                </c:pt>
                <c:pt idx="42">
                  <c:v>2.7304635e-05</c:v>
                </c:pt>
                <c:pt idx="43">
                  <c:v>2.5608493e-05</c:v>
                </c:pt>
                <c:pt idx="44">
                  <c:v>2.4067261e-05</c:v>
                </c:pt>
                <c:pt idx="45">
                  <c:v>2.2661676e-05</c:v>
                </c:pt>
                <c:pt idx="46">
                  <c:v>2.1376784e-05</c:v>
                </c:pt>
                <c:pt idx="47">
                  <c:v>2.0183471e-05</c:v>
                </c:pt>
                <c:pt idx="48">
                  <c:v>1.9081664e-05</c:v>
                </c:pt>
                <c:pt idx="49">
                  <c:v>1.8064454e-05</c:v>
                </c:pt>
                <c:pt idx="50">
                  <c:v>1.7147305e-05</c:v>
                </c:pt>
                <c:pt idx="51">
                  <c:v>1.6335497e-05</c:v>
                </c:pt>
                <c:pt idx="52">
                  <c:v>1.5577643e-05</c:v>
                </c:pt>
                <c:pt idx="53">
                  <c:v>1.4869359e-05</c:v>
                </c:pt>
                <c:pt idx="54">
                  <c:v>1.4207361e-05</c:v>
                </c:pt>
                <c:pt idx="55">
                  <c:v>1.3580502e-05</c:v>
                </c:pt>
                <c:pt idx="56">
                  <c:v>1.299765e-05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logBase val="1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Residuals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drag_force-rplot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drag_force</c:v>
                </c:pt>
              </c:strCache>
            </c:strRef>
          </c:tx>
          <c:cat>
            <c:numRef>
              <c:f>Sheet1!$A$2:$A$58</c:f>
              <c:numCache>
                <c:formatCode>General</c:formatCode>
                <c:ptCount val="5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</c:numCache>
            </c:numRef>
          </c:cat>
          <c:val>
            <c:numRef>
              <c:f>Sheet1!$B$2:$B$58</c:f>
              <c:numCache>
                <c:formatCode>General</c:formatCode>
                <c:ptCount val="57"/>
                <c:pt idx="0">
                  <c:v>736.66189</c:v>
                </c:pt>
                <c:pt idx="1">
                  <c:v>938.99352</c:v>
                </c:pt>
                <c:pt idx="2">
                  <c:v>976.38542</c:v>
                </c:pt>
                <c:pt idx="3">
                  <c:v>930.42723</c:v>
                </c:pt>
                <c:pt idx="4">
                  <c:v>855.89192</c:v>
                </c:pt>
                <c:pt idx="5">
                  <c:v>787.6715</c:v>
                </c:pt>
                <c:pt idx="6">
                  <c:v>732.47562</c:v>
                </c:pt>
                <c:pt idx="7">
                  <c:v>696.21074</c:v>
                </c:pt>
                <c:pt idx="8">
                  <c:v>673.36517</c:v>
                </c:pt>
                <c:pt idx="9">
                  <c:v>662.13542</c:v>
                </c:pt>
                <c:pt idx="10">
                  <c:v>657.40066</c:v>
                </c:pt>
                <c:pt idx="11">
                  <c:v>657.3091</c:v>
                </c:pt>
                <c:pt idx="12">
                  <c:v>659.86044</c:v>
                </c:pt>
                <c:pt idx="13">
                  <c:v>663.40531</c:v>
                </c:pt>
                <c:pt idx="14">
                  <c:v>667.16196</c:v>
                </c:pt>
                <c:pt idx="15">
                  <c:v>670.5385</c:v>
                </c:pt>
                <c:pt idx="16">
                  <c:v>673.23273</c:v>
                </c:pt>
                <c:pt idx="17">
                  <c:v>675.01032</c:v>
                </c:pt>
                <c:pt idx="18">
                  <c:v>676.04853</c:v>
                </c:pt>
                <c:pt idx="19">
                  <c:v>676.64126</c:v>
                </c:pt>
                <c:pt idx="20">
                  <c:v>676.95851</c:v>
                </c:pt>
                <c:pt idx="21">
                  <c:v>677.10114</c:v>
                </c:pt>
                <c:pt idx="22">
                  <c:v>677.1405</c:v>
                </c:pt>
                <c:pt idx="23">
                  <c:v>677.12213</c:v>
                </c:pt>
                <c:pt idx="24">
                  <c:v>677.0753</c:v>
                </c:pt>
                <c:pt idx="25">
                  <c:v>677.01893</c:v>
                </c:pt>
                <c:pt idx="26">
                  <c:v>676.96412</c:v>
                </c:pt>
                <c:pt idx="27">
                  <c:v>676.91687</c:v>
                </c:pt>
                <c:pt idx="28">
                  <c:v>676.88886</c:v>
                </c:pt>
                <c:pt idx="29">
                  <c:v>676.8559</c:v>
                </c:pt>
                <c:pt idx="30">
                  <c:v>676.83069</c:v>
                </c:pt>
                <c:pt idx="31">
                  <c:v>676.81578</c:v>
                </c:pt>
                <c:pt idx="32">
                  <c:v>676.81006</c:v>
                </c:pt>
                <c:pt idx="33">
                  <c:v>676.811</c:v>
                </c:pt>
                <c:pt idx="34">
                  <c:v>676.81592</c:v>
                </c:pt>
                <c:pt idx="35">
                  <c:v>676.82259</c:v>
                </c:pt>
                <c:pt idx="36">
                  <c:v>676.8294</c:v>
                </c:pt>
                <c:pt idx="37">
                  <c:v>676.83537</c:v>
                </c:pt>
                <c:pt idx="38">
                  <c:v>676.84015</c:v>
                </c:pt>
                <c:pt idx="39">
                  <c:v>676.84372</c:v>
                </c:pt>
                <c:pt idx="40">
                  <c:v>676.84629</c:v>
                </c:pt>
                <c:pt idx="41">
                  <c:v>676.8481</c:v>
                </c:pt>
                <c:pt idx="42">
                  <c:v>676.84942</c:v>
                </c:pt>
                <c:pt idx="43">
                  <c:v>676.85045</c:v>
                </c:pt>
                <c:pt idx="44">
                  <c:v>676.85135</c:v>
                </c:pt>
                <c:pt idx="45">
                  <c:v>676.85222</c:v>
                </c:pt>
                <c:pt idx="46">
                  <c:v>676.8531</c:v>
                </c:pt>
                <c:pt idx="47">
                  <c:v>676.85403</c:v>
                </c:pt>
                <c:pt idx="48">
                  <c:v>676.85499</c:v>
                </c:pt>
                <c:pt idx="49">
                  <c:v>676.85598</c:v>
                </c:pt>
                <c:pt idx="50">
                  <c:v>676.85698</c:v>
                </c:pt>
                <c:pt idx="51">
                  <c:v>676.85797</c:v>
                </c:pt>
                <c:pt idx="52">
                  <c:v>676.85894</c:v>
                </c:pt>
                <c:pt idx="53">
                  <c:v>676.85988</c:v>
                </c:pt>
                <c:pt idx="54">
                  <c:v>676.86079</c:v>
                </c:pt>
                <c:pt idx="55">
                  <c:v>676.86167</c:v>
                </c:pt>
                <c:pt idx="56">
                  <c:v>676.86252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Drag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lift_force-rplot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lift_force</c:v>
                </c:pt>
              </c:strCache>
            </c:strRef>
          </c:tx>
          <c:cat>
            <c:numRef>
              <c:f>Sheet1!$A$2:$A$58</c:f>
              <c:numCache>
                <c:formatCode>General</c:formatCode>
                <c:ptCount val="5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</c:numCache>
            </c:numRef>
          </c:cat>
          <c:val>
            <c:numRef>
              <c:f>Sheet1!$B$2:$B$58</c:f>
              <c:numCache>
                <c:formatCode>General</c:formatCode>
                <c:ptCount val="57"/>
                <c:pt idx="0">
                  <c:v>1714.986</c:v>
                </c:pt>
                <c:pt idx="1">
                  <c:v>3254.7485</c:v>
                </c:pt>
                <c:pt idx="2">
                  <c:v>4495.0275</c:v>
                </c:pt>
                <c:pt idx="3">
                  <c:v>5414.9165</c:v>
                </c:pt>
                <c:pt idx="4">
                  <c:v>6066.7938</c:v>
                </c:pt>
                <c:pt idx="5">
                  <c:v>6525.5594</c:v>
                </c:pt>
                <c:pt idx="6">
                  <c:v>6846.346</c:v>
                </c:pt>
                <c:pt idx="7">
                  <c:v>7071.0566</c:v>
                </c:pt>
                <c:pt idx="8">
                  <c:v>7229.1954</c:v>
                </c:pt>
                <c:pt idx="9">
                  <c:v>7342.0724</c:v>
                </c:pt>
                <c:pt idx="10">
                  <c:v>7408.8495</c:v>
                </c:pt>
                <c:pt idx="11">
                  <c:v>7470.8306</c:v>
                </c:pt>
                <c:pt idx="12">
                  <c:v>7508.0534</c:v>
                </c:pt>
                <c:pt idx="13">
                  <c:v>7535.287</c:v>
                </c:pt>
                <c:pt idx="14">
                  <c:v>7556.5382</c:v>
                </c:pt>
                <c:pt idx="15">
                  <c:v>7571.5349</c:v>
                </c:pt>
                <c:pt idx="16">
                  <c:v>7582.2746</c:v>
                </c:pt>
                <c:pt idx="17">
                  <c:v>7590.0851</c:v>
                </c:pt>
                <c:pt idx="18">
                  <c:v>7594.0887</c:v>
                </c:pt>
                <c:pt idx="19">
                  <c:v>7595.7325</c:v>
                </c:pt>
                <c:pt idx="20">
                  <c:v>7596.33</c:v>
                </c:pt>
                <c:pt idx="21">
                  <c:v>7596.4102</c:v>
                </c:pt>
                <c:pt idx="22">
                  <c:v>7596.3877</c:v>
                </c:pt>
                <c:pt idx="23">
                  <c:v>7596.3877</c:v>
                </c:pt>
                <c:pt idx="24">
                  <c:v>7596.4795</c:v>
                </c:pt>
                <c:pt idx="25">
                  <c:v>7596.6466</c:v>
                </c:pt>
                <c:pt idx="26">
                  <c:v>7596.8672</c:v>
                </c:pt>
                <c:pt idx="27">
                  <c:v>7597.1072</c:v>
                </c:pt>
                <c:pt idx="28">
                  <c:v>7597.3285</c:v>
                </c:pt>
                <c:pt idx="29">
                  <c:v>7597.5217</c:v>
                </c:pt>
                <c:pt idx="30">
                  <c:v>7597.6914</c:v>
                </c:pt>
                <c:pt idx="31">
                  <c:v>7597.8371</c:v>
                </c:pt>
                <c:pt idx="32">
                  <c:v>7597.9572</c:v>
                </c:pt>
                <c:pt idx="33">
                  <c:v>7598.0541</c:v>
                </c:pt>
                <c:pt idx="34">
                  <c:v>7598.1299</c:v>
                </c:pt>
                <c:pt idx="35">
                  <c:v>7598.188</c:v>
                </c:pt>
                <c:pt idx="36">
                  <c:v>7598.2315</c:v>
                </c:pt>
                <c:pt idx="37">
                  <c:v>7598.2635</c:v>
                </c:pt>
                <c:pt idx="38">
                  <c:v>7598.287</c:v>
                </c:pt>
                <c:pt idx="39">
                  <c:v>7598.3044</c:v>
                </c:pt>
                <c:pt idx="40">
                  <c:v>7598.3179</c:v>
                </c:pt>
                <c:pt idx="41">
                  <c:v>7598.3289</c:v>
                </c:pt>
                <c:pt idx="42">
                  <c:v>7598.3385</c:v>
                </c:pt>
                <c:pt idx="43">
                  <c:v>7598.3475</c:v>
                </c:pt>
                <c:pt idx="44">
                  <c:v>7598.3562</c:v>
                </c:pt>
                <c:pt idx="45">
                  <c:v>7598.3646</c:v>
                </c:pt>
                <c:pt idx="46">
                  <c:v>7598.3729</c:v>
                </c:pt>
                <c:pt idx="47">
                  <c:v>7598.3808</c:v>
                </c:pt>
                <c:pt idx="48">
                  <c:v>7598.3883</c:v>
                </c:pt>
                <c:pt idx="49">
                  <c:v>7598.3951</c:v>
                </c:pt>
                <c:pt idx="50">
                  <c:v>7598.4014</c:v>
                </c:pt>
                <c:pt idx="51">
                  <c:v>7598.4069</c:v>
                </c:pt>
                <c:pt idx="52">
                  <c:v>7598.4118</c:v>
                </c:pt>
                <c:pt idx="53">
                  <c:v>7598.416</c:v>
                </c:pt>
                <c:pt idx="54">
                  <c:v>7598.4197</c:v>
                </c:pt>
                <c:pt idx="55">
                  <c:v>7598.4229</c:v>
                </c:pt>
                <c:pt idx="56">
                  <c:v>7598.4258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Lift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618E0-4A20-C3E4-EF6E-6FE109F71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75320-5D97-7B49-7831-8593F5360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41B2-2F64-4A50-B697-32B2FFAF6A1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2171-62D2-A3A0-1ECA-8E41A3C521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716BE-50D3-07D4-C65E-C513B0236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AD41B-BF82-4D4B-9860-B0AEF859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A50AE-3EA1-4D83-B5DA-96E75DC571B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C9A20-3693-43FD-997B-0E90FA7F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1192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CEED26B-D93E-50A6-47C7-4342EA2E45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resenter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4" y="4155984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99" y="735808"/>
            <a:ext cx="10972800" cy="56331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4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8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A1CF486-8139-B9ED-4840-6BC7FB37F2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Nexus:toc_link">
            <a:extLst>
              <a:ext uri="{FF2B5EF4-FFF2-40B4-BE49-F238E27FC236}">
                <a16:creationId xmlns:a16="http://schemas.microsoft.com/office/drawing/2014/main" id="{B963AE51-EFC8-2773-CBA9-60631CED46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8B9D080D-15E5-8FB5-B5F3-78231DC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5" name="Nexus:comments">
            <a:extLst>
              <a:ext uri="{FF2B5EF4-FFF2-40B4-BE49-F238E27FC236}">
                <a16:creationId xmlns:a16="http://schemas.microsoft.com/office/drawing/2014/main" id="{E9587B0A-FFC8-52AA-CDBE-5E1F1BDC42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4449096"/>
            <a:ext cx="10972800" cy="768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5A7A9E02-9DDC-E3B7-3F9A-0CBFA2C2B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22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648" y="1636776"/>
            <a:ext cx="10972800" cy="47321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362AD4A8-3439-4073-C4B8-23456EAC54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Nexus:breadcrumbs">
            <a:extLst>
              <a:ext uri="{FF2B5EF4-FFF2-40B4-BE49-F238E27FC236}">
                <a16:creationId xmlns:a16="http://schemas.microsoft.com/office/drawing/2014/main" id="{809D2074-158F-8839-0F33-44CCECDF7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4053E460-5B51-F640-1250-486034E984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8585"/>
            <a:ext cx="10972799" cy="427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54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09602" y="1636776"/>
            <a:ext cx="10972800" cy="473659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4D5D914-82C0-0148-3392-BF28090AF0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468AEF22-4557-6775-386C-88E6D3981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08068" y="6493036"/>
            <a:ext cx="187738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D1CF6FE0-1215-16B9-D742-B8FDF2285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C1B25A9B-7D96-B69C-07CB-679EA12C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2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49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1633888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0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2" y="1636776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EDAD3441-1F31-769E-67CE-4F271FCBC4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0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09601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43547F9-14B7-192A-DE8F-4CF6B66384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2416ACCD-8B61-6353-56DB-5975A95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B4BABA50-9F87-457A-27D1-E561C718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6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609600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BA0ECC-3B3D-81BB-C03F-BC7DA1919A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52CF12DE-4979-541A-F3BC-7BEA56051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9159CFF0-23A4-04DF-BB88-DD44CF29B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12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627076D-4247-3C98-AC7E-62CB8D4D6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195" y="6566315"/>
            <a:ext cx="457200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AC52-F1B0-4671-BA92-58020EC92B3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Fluent Burn">
            <a:extLst>
              <a:ext uri="{FF2B5EF4-FFF2-40B4-BE49-F238E27FC236}">
                <a16:creationId xmlns:a16="http://schemas.microsoft.com/office/drawing/2014/main" id="{72D1D4B2-5D9E-C49B-F0F6-C5E4F596132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05802" y="6566315"/>
            <a:ext cx="2181627" cy="246221"/>
            <a:chOff x="578620" y="6530065"/>
            <a:chExt cx="2446049" cy="276064"/>
          </a:xfrm>
        </p:grpSpPr>
        <p:pic>
          <p:nvPicPr>
            <p:cNvPr id="4" name="Ansys Fluent Logo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8958358-8D02-6FC4-7AAF-C169099602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541494" y="6552055"/>
              <a:ext cx="1483175" cy="232086"/>
            </a:xfrm>
            <a:prstGeom prst="rect">
              <a:avLst/>
            </a:prstGeom>
          </p:spPr>
        </p:pic>
        <p:sp>
          <p:nvSpPr>
            <p:cNvPr id="7" name="Created With">
              <a:extLst>
                <a:ext uri="{FF2B5EF4-FFF2-40B4-BE49-F238E27FC236}">
                  <a16:creationId xmlns:a16="http://schemas.microsoft.com/office/drawing/2014/main" id="{0A0381EF-D2B2-0464-0EA6-670F80396FB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78620" y="6530065"/>
              <a:ext cx="978088" cy="276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ource Sans Pro" panose="020B0503030403020204" pitchFamily="34" charset="0"/>
                  <a:ea typeface="Source Sans Pro" panose="020B0503030403020204" pitchFamily="34" charset="0"/>
                  <a:cs typeface="Kalinga" panose="020B0502040204020203" pitchFamily="34" charset="0"/>
                </a:rPr>
                <a:t>Created with</a:t>
              </a:r>
            </a:p>
          </p:txBody>
        </p:sp>
      </p:grpSp>
      <p:sp>
        <p:nvSpPr>
          <p:cNvPr id="8" name="Top Right Decoration">
            <a:extLst>
              <a:ext uri="{FF2B5EF4-FFF2-40B4-BE49-F238E27FC236}">
                <a16:creationId xmlns:a16="http://schemas.microsoft.com/office/drawing/2014/main" id="{83BA1A1C-776B-1B57-9E82-5F92796C73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11748976" y="0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op Left Decoration">
            <a:extLst>
              <a:ext uri="{FF2B5EF4-FFF2-40B4-BE49-F238E27FC236}">
                <a16:creationId xmlns:a16="http://schemas.microsoft.com/office/drawing/2014/main" id="{A0D740A8-4B06-E244-1787-06D16049EF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44" r:id="rId2"/>
    <p:sldLayoutId id="2147483748" r:id="rId3"/>
    <p:sldLayoutId id="2147483750" r:id="rId4"/>
    <p:sldLayoutId id="2147483745" r:id="rId5"/>
    <p:sldLayoutId id="2147483743" r:id="rId6"/>
    <p:sldLayoutId id="2147483749" r:id="rId7"/>
    <p:sldLayoutId id="2147483746" r:id="rId8"/>
    <p:sldLayoutId id="2147483747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Relationship Id="rId3" Type="http://schemas.openxmlformats.org/officeDocument/2006/relationships/slide" Target="slide3.xml"/><Relationship Id="rId4" Type="http://schemas.openxmlformats.org/officeDocument/2006/relationships/slide" Target="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2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2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3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14.xml"/><Relationship Id="rId14" Type="http://schemas.openxmlformats.org/officeDocument/2006/relationships/slide" Target="slide15.xml"/><Relationship Id="rId15" Type="http://schemas.openxmlformats.org/officeDocument/2006/relationships/slide" Target="slide16.xml"/><Relationship Id="rId16" Type="http://schemas.openxmlformats.org/officeDocument/2006/relationships/slide" Target="slide17.xml"/><Relationship Id="rId17" Type="http://schemas.openxmlformats.org/officeDocument/2006/relationships/slide" Target="slide18.xml"/><Relationship Id="rId18" Type="http://schemas.openxmlformats.org/officeDocument/2006/relationships/slide" Target="slide19.xml"/><Relationship Id="rId19" Type="http://schemas.openxmlformats.org/officeDocument/2006/relationships/slide" Target="slide20.xml"/><Relationship Id="rId20" Type="http://schemas.openxmlformats.org/officeDocument/2006/relationships/slide" Target="slide21.xml"/><Relationship Id="rId21" Type="http://schemas.openxmlformats.org/officeDocument/2006/relationships/slide" Target="slide2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3" Type="http://schemas.openxmlformats.org/officeDocument/2006/relationships/slide" Target="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2B969168-07A6-18D1-6196-37729E4CB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Presenter">
            <a:extLst>
              <a:ext uri="{FF2B5EF4-FFF2-40B4-BE49-F238E27FC236}">
                <a16:creationId xmlns:a16="http://schemas.microsoft.com/office/drawing/2014/main" id="{E369EDDE-3F24-65AC-C5A7-FEAA88E6E2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Nexus:html_header">
            <a:extLst>
              <a:ext uri="{FF2B5EF4-FFF2-40B4-BE49-F238E27FC236}">
                <a16:creationId xmlns:a16="http://schemas.microsoft.com/office/drawing/2014/main" id="{E7FA8ABC-BCFD-8F4D-EEF6-8BBA9B8C6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3200"/>
              <a:t>TAKEOFF-3-45-102.087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Physics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Physics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odel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Steady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SST k-omega turbulence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63766E6-D86C-8402-FF1A-86B4CC85F5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11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DB1FD212-8615-8499-2894-85FA61A519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7" name="Nexus:breadcrumbs">
            <a:extLst>
              <a:ext uri="{FF2B5EF4-FFF2-40B4-BE49-F238E27FC236}">
                <a16:creationId xmlns:a16="http://schemas.microsoft.com/office/drawing/2014/main" id="{FB05F6F5-35F3-4559-50CD-7200E3B32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Models</a:t>
            </a:r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624D1C98-6F74-1EAF-0C78-F04E6DDE3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C246425-3A42-46F6-2462-97EE1661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Material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1006.43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0.0242 W/(m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Molecular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28.966 kg/kmol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aluminum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2719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871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202.4 W/(m K)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1EE0CA5-5BBC-526B-3CCA-83E6BFC824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E0B99DE9-7326-CD6D-38C6-0D822856F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01B82FF-726C-A182-53DF-9C628AF6A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Material Properties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0B3FC4F-F5A2-0F11-95DC-F6FBB79B88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C44F8980-8793-1979-26DE-6C26D8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Material 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Cell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Material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source terms?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fixed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Frame Motion?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Laminar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Porous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3D Fan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91B9A75-6847-7E41-845C-65D34E4AFE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13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342A25B6-524A-8598-5C74-D70FA3DA91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837E3960-7200-F9C1-E027-64D80F2AF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Cell Zone Conditions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2B797919-E906-7712-2ED3-37DE3E033D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643A17EB-CD1C-E870-17B8-63E810EE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Cell Zone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Magnitude, 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Magnitude 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102.087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Supersonic/Initial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ferenceValue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07924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m^2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Enthalpy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J/kg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288.16 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Ratio of Specific Heats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Yplus for Heat Tran. Coef.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Reference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solid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E05950C-BEC2-D166-B635-0E74C31F86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15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BB39B6EA-900A-988A-907B-40C56628F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942593D-2BC8-08B5-4A98-76372B9EA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Reference Values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9D4F2939-18BE-E4C5-186C-CAB51F519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3B5D49C-56BD-5C36-3247-7D44FC1A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Reference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Numerics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Absolute Velocity Formulation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Pseudo Time Explicit Relaxation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Body Forces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,tree;A|i_name|eq|RunTableItem,Run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96672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Number of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Case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19.594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10.741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AMG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6.014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Current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1.29071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Peak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3.46304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Memory Per M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40.6953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D4E5229-FFF5-992E-04A7-85E306BDC6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C6AB8E1-8EA1-32E6-7460-748237C41A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9F57948-A9E7-80A3-6664-8AFC929F9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Run Information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FDFEF095-6F0D-3AFB-A36C-E6EE03CCE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4B23AA27-1A00-4996-D120-2B6C9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Run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SolverStatus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firstRow="1" bandRow="1" first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Convergence 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continuity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0.000943266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x-velocity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1.375143e-08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1.36106e-09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z-velocity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1.233996e-09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0.000111994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1.299765e-05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D12D6BE-533D-A290-BF38-79344B516E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18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22F55DAC-D6FA-FED0-2C49-8C3A57326B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87B8336-3E7D-F8EB-BB7F-93A450B6E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Solution Status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A573B82-C8C1-2774-CB33-F284699B2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2" y="927872"/>
            <a:ext cx="10972800" cy="6242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BBFE23C9-AE3B-8432-5C05-960A9776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2"/>
            <a:ext cx="10972799" cy="747529"/>
          </a:xfrm>
        </p:spPr>
        <p:txBody>
          <a:bodyPr/>
          <a:lstStyle/>
          <a:p>
            <a:r>
              <a:rPr sz="3200"/>
              <a:t>Solution Status</a:t>
            </a:r>
            <a:endParaRPr lang="en-US" dirty="0"/>
          </a:p>
          <a:p>
            <a:r>
              <a:rPr sz="2400"/>
              <a:t>Iterations: 57</a:t>
            </a:r>
          </a:p>
        </p:txBody>
      </p:sp>
    </p:spTree>
    <p:extLst>
      <p:ext uri="{BB962C8B-B14F-4D97-AF65-F5344CB8AC3E}">
        <p14:creationId xmlns:p14="http://schemas.microsoft.com/office/powerpoint/2010/main" val="21901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ReportDefinitionsTre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lift_force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7598.426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drag_force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676.8625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9F2B33ED-A19A-827B-7D05-D2FB22EE3D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20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60921038-1786-2C55-F7B6-2C87E299A7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F470453C-B566-F89B-053B-B70BCAB51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Report Definitions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55361083-EB71-0A5B-20C5-CDAF08B773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5A5C1EC-6E99-5173-62CA-0BB32A54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Report Definitions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Nexus:query=A|i_type|eq|table;A|i_name|eq|Header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GADDALA CHETAN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12/10/2024 08:52 PM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316B0EEE-2178-FDF6-C813-0D0D003F0A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</a:t>
            </a:fld>
            <a:endParaRPr lang="en-US"/>
          </a:p>
        </p:txBody>
      </p:sp>
      <p:sp>
        <p:nvSpPr>
          <p:cNvPr id="21" name="Nexus:toc_link">
            <a:extLst>
              <a:ext uri="{FF2B5EF4-FFF2-40B4-BE49-F238E27FC236}">
                <a16:creationId xmlns:a16="http://schemas.microsoft.com/office/drawing/2014/main" id="{137A8142-4054-4A80-8E90-D5802D16DB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comments">
            <a:extLst>
              <a:ext uri="{FF2B5EF4-FFF2-40B4-BE49-F238E27FC236}">
                <a16:creationId xmlns:a16="http://schemas.microsoft.com/office/drawing/2014/main" id="{90405174-D87E-54AD-839A-506233810F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Nexus:html_header">
            <a:extLst>
              <a:ext uri="{FF2B5EF4-FFF2-40B4-BE49-F238E27FC236}">
                <a16:creationId xmlns:a16="http://schemas.microsoft.com/office/drawing/2014/main" id="{EEA59AF0-A3CC-8216-2422-167C976B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2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13D48AD-F9DD-18CD-C3DC-B259C827B8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F209784A-F3AA-5E39-85FE-BAB61862C3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56386827-19C9-C90E-2A74-CF659FF72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t>Residuals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75B744A1-1794-FBCA-3C49-2AD11C8C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Residuals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Report 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drag_force-rplot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Pressure Profile 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Direction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Pressure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Pressure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Build artificial walls to prevent reverse flow?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Radial Equilibrium Pressure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Average Pressure Specification?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targeted mass flow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Pressure-Velocity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Coupled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Pseudo Time Method (Global Time Step)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Discretization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Solution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5e+10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Minimum Turb. Kinetic Energy [m^2/s^2]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Spec. Dissipation Rate [s^-1]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Turb.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lift_force-rplot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toc&amp;amp;lines=28">
            <a:extLst>
              <a:ext uri="{FF2B5EF4-FFF2-40B4-BE49-F238E27FC236}">
                <a16:creationId xmlns:a16="http://schemas.microsoft.com/office/drawing/2014/main" id="{5B0F6D94-062E-04B5-FA68-04D6CF363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numCol="2"/>
          <a:lstStyle/>
          <a:p>
            <a:pPr/>
            <a:r>
              <a:rPr>
                <a:hlinkClick r:id="rId3" action="ppaction://hlinksldjump"/>
              </a:rPr>
              <a:t>System Information</a:t>
            </a:r>
            <a:endParaRPr lang="en-US" dirty="0"/>
          </a:p>
          <a:p>
            <a:pPr/>
            <a:r>
              <a:rPr>
                <a:hlinkClick r:id="rId4" action="ppaction://hlinksldjump"/>
              </a:rPr>
              <a:t>Geometry and Mesh</a:t>
            </a:r>
          </a:p>
          <a:p>
            <a:pPr lvl="1"/>
            <a:r>
              <a:rPr>
                <a:hlinkClick r:id="rId5" action="ppaction://hlinksldjump"/>
              </a:rPr>
              <a:t>Mesh Size</a:t>
            </a:r>
          </a:p>
          <a:p>
            <a:pPr lvl="1"/>
            <a:r>
              <a:rPr>
                <a:hlinkClick r:id="rId6" action="ppaction://hlinksldjump"/>
              </a:rPr>
              <a:t>Mesh Quality</a:t>
            </a:r>
          </a:p>
          <a:p>
            <a:pPr lvl="1"/>
            <a:r>
              <a:rPr>
                <a:hlinkClick r:id="rId7" action="ppaction://hlinksldjump"/>
              </a:rPr>
              <a:t>Orthogonal Quality</a:t>
            </a:r>
          </a:p>
          <a:p>
            <a:pPr/>
            <a:r>
              <a:rPr>
                <a:hlinkClick r:id="rId8" action="ppaction://hlinksldjump"/>
              </a:rPr>
              <a:t>Simulation Setup</a:t>
            </a:r>
          </a:p>
          <a:p>
            <a:pPr lvl="1"/>
            <a:r>
              <a:rPr>
                <a:hlinkClick r:id="rId9" action="ppaction://hlinksldjump"/>
              </a:rPr>
              <a:t>Physics</a:t>
            </a:r>
          </a:p>
          <a:p>
            <a:pPr lvl="2"/>
            <a:r>
              <a:rPr>
                <a:hlinkClick r:id="rId10" action="ppaction://hlinksldjump"/>
              </a:rPr>
              <a:t>Models</a:t>
            </a:r>
          </a:p>
          <a:p>
            <a:pPr lvl="2"/>
            <a:r>
              <a:rPr>
                <a:hlinkClick r:id="rId11" action="ppaction://hlinksldjump"/>
              </a:rPr>
              <a:t>Material Properties</a:t>
            </a:r>
          </a:p>
          <a:p>
            <a:pPr lvl="2"/>
            <a:r>
              <a:rPr>
                <a:hlinkClick r:id="rId12" action="ppaction://hlinksldjump"/>
              </a:rPr>
              <a:t>Cell Zone Conditions</a:t>
            </a:r>
          </a:p>
          <a:p>
            <a:pPr lvl="2"/>
            <a:r>
              <a:rPr>
                <a:hlinkClick r:id="rId13" action="ppaction://hlinksldjump"/>
              </a:rPr>
              <a:t>Boundary Conditions</a:t>
            </a:r>
          </a:p>
          <a:p>
            <a:pPr lvl="2"/>
            <a:r>
              <a:rPr>
                <a:hlinkClick r:id="rId14" action="ppaction://hlinksldjump"/>
              </a:rPr>
              <a:t>Reference Values</a:t>
            </a:r>
          </a:p>
          <a:p>
            <a:pPr lvl="1"/>
            <a:r>
              <a:rPr>
                <a:hlinkClick r:id="rId15" action="ppaction://hlinksldjump"/>
              </a:rPr>
              <a:t>Solver Settings</a:t>
            </a:r>
          </a:p>
          <a:p>
            <a:pPr/>
            <a:r>
              <a:rPr>
                <a:hlinkClick r:id="rId16" action="ppaction://hlinksldjump"/>
              </a:rPr>
              <a:t>Run Information</a:t>
            </a:r>
          </a:p>
          <a:p>
            <a:pPr/>
            <a:r>
              <a:rPr>
                <a:hlinkClick r:id="rId17" action="ppaction://hlinksldjump"/>
              </a:rPr>
              <a:t>Solution Status</a:t>
            </a:r>
          </a:p>
          <a:p>
            <a:pPr/>
            <a:r>
              <a:rPr>
                <a:hlinkClick r:id="rId18" action="ppaction://hlinksldjump"/>
              </a:rPr>
              <a:t>Report Definitions</a:t>
            </a:r>
          </a:p>
          <a:p>
            <a:pPr/>
            <a:r>
              <a:rPr>
                <a:hlinkClick r:id="rId19" action="ppaction://hlinksldjump"/>
              </a:rPr>
              <a:t>Plots</a:t>
            </a:r>
          </a:p>
          <a:p>
            <a:pPr lvl="1"/>
            <a:r>
              <a:rPr>
                <a:hlinkClick r:id="rId20" action="ppaction://hlinksldjump"/>
              </a:rPr>
              <a:t>Residuals</a:t>
            </a:r>
          </a:p>
          <a:p>
            <a:pPr lvl="1"/>
            <a:r>
              <a:rPr>
                <a:hlinkClick r:id="rId21" action="ppaction://hlinksldjump"/>
              </a:rPr>
              <a:t>Report Plots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9109BF0-C254-4285-2184-C5FA6E9F03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Nexus:html_header">
            <a:extLst>
              <a:ext uri="{FF2B5EF4-FFF2-40B4-BE49-F238E27FC236}">
                <a16:creationId xmlns:a16="http://schemas.microsoft.com/office/drawing/2014/main" id="{CAF235EE-7880-782C-D627-81180C02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Table of 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Nexus:query=A|i_type|eq|table;A|i_name|eq|System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Fluent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3d, double precision, pressure-based, SST k-omega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24.1.0-10184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Source 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5b3f9fb3c8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Build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Nov 22 2023 10:32:41 EST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12th Gen Intel(R) Core(TM) i5-12450H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47C80AA-B0DA-3FE3-D386-A6F9C8548C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4</a:t>
            </a:fld>
            <a:endParaRPr lang="en-US"/>
          </a:p>
        </p:txBody>
      </p:sp>
      <p:sp>
        <p:nvSpPr>
          <p:cNvPr id="5" name="Nexus:toc_link">
            <a:extLst>
              <a:ext uri="{FF2B5EF4-FFF2-40B4-BE49-F238E27FC236}">
                <a16:creationId xmlns:a16="http://schemas.microsoft.com/office/drawing/2014/main" id="{364F9CC1-7F5E-222E-29FB-7FF583EA24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5CED10BD-E6D7-8748-708E-9A4BA0359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System Information</a:t>
            </a:r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898626FD-6EFA-69B5-D843-A2B881FA58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E3572AD1-D036-60CE-33FD-17851B6D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System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Geometry and Mesh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Geometry and 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eshSizeTabl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Nodes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29984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191312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156299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068187C-864B-3A84-B10D-F5E02F947C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08048986-8A8D-7BFD-704A-44A4DCC5DF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2F76A126-F617-D73B-A39D-EBEEED7A0E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Size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C8837272-F6DD-6A01-A30C-B9788A2DEE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29A8D270-99C6-D4EF-18F8-EB279FBA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Size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eshQuality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 Orthogonal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Max Aspect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Poly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0.24020138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18.707652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8BA2B70-78DC-64F5-D8BB-919211646C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50E482C7-DF94-B301-EF4D-DD51C44EB7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8" name="Nexus:breadcrumbs">
            <a:extLst>
              <a:ext uri="{FF2B5EF4-FFF2-40B4-BE49-F238E27FC236}">
                <a16:creationId xmlns:a16="http://schemas.microsoft.com/office/drawing/2014/main" id="{761B8C9D-22BC-FC3B-15F0-AABFDE9C5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Quality</a:t>
            </a:r>
            <a:endParaRPr lang="en-US" dirty="0"/>
          </a:p>
        </p:txBody>
      </p:sp>
      <p:sp>
        <p:nvSpPr>
          <p:cNvPr id="9" name="Nexus:comments">
            <a:extLst>
              <a:ext uri="{FF2B5EF4-FFF2-40B4-BE49-F238E27FC236}">
                <a16:creationId xmlns:a16="http://schemas.microsoft.com/office/drawing/2014/main" id="{1D76154C-63D8-4B9D-2AA6-1B252507AB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3FEA23B-41A7-D7F9-8DE9-BA3E52C3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Nexus:query=A|i_type|eq|image;A|i_name|eq|MeshOrthogonalHistogram;" descr="96d1f438-b70a-11ef-9f1b-64497d648b55_image.pn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-49163" r="-49163"/>
          <a:stretch>
            <a:fillRect/>
          </a:stretch>
        </p:blipFill>
        <p:spPr/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8484F504-0E75-5075-5421-A5DA8F908C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8</a:t>
            </a:fld>
            <a:endParaRPr lang="en-US"/>
          </a:p>
        </p:txBody>
      </p:sp>
      <p:sp>
        <p:nvSpPr>
          <p:cNvPr id="15" name="Nexus:toc_link">
            <a:extLst>
              <a:ext uri="{FF2B5EF4-FFF2-40B4-BE49-F238E27FC236}">
                <a16:creationId xmlns:a16="http://schemas.microsoft.com/office/drawing/2014/main" id="{9C81D07F-C360-90AE-510F-20B9BDC5E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16" name="Nexus:breadcrumbs">
            <a:extLst>
              <a:ext uri="{FF2B5EF4-FFF2-40B4-BE49-F238E27FC236}">
                <a16:creationId xmlns:a16="http://schemas.microsoft.com/office/drawing/2014/main" id="{51910BFF-D4DC-C08E-B4F7-1FDF6FA36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Geometry and Mesh</a:t>
            </a:r>
            <a:r>
              <a:t> / </a:t>
            </a:r>
            <a:r>
              <a:t>Orthogonal Quality</a:t>
            </a:r>
            <a:endParaRPr lang="en-US"/>
          </a:p>
        </p:txBody>
      </p:sp>
      <p:sp>
        <p:nvSpPr>
          <p:cNvPr id="17" name="Nexus:comments">
            <a:extLst>
              <a:ext uri="{FF2B5EF4-FFF2-40B4-BE49-F238E27FC236}">
                <a16:creationId xmlns:a16="http://schemas.microsoft.com/office/drawing/2014/main" id="{615B8E7E-BFB4-837A-58FD-AE1598A56E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Nexus:html_header">
            <a:extLst>
              <a:ext uri="{FF2B5EF4-FFF2-40B4-BE49-F238E27FC236}">
                <a16:creationId xmlns:a16="http://schemas.microsoft.com/office/drawing/2014/main" id="{98105E92-6C4C-3CDF-AE0D-7FA94601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Orthogonal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Simulation Setup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Simulation Setup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 - Slide Master">
  <a:themeElements>
    <a:clrScheme name="Custom 2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0070C0"/>
      </a:accent2>
      <a:accent3>
        <a:srgbClr val="00B050"/>
      </a:accent3>
      <a:accent4>
        <a:srgbClr val="FFB71B"/>
      </a:accent4>
      <a:accent5>
        <a:srgbClr val="FF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22520</TotalTime>
  <Words>49</Words>
  <Application>Microsoft Office PowerPoint</Application>
  <PresentationFormat>Widescreen</PresentationFormat>
  <Paragraphs>49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Source Sans Pro</vt:lpstr>
      <vt:lpstr>Wingdings</vt:lpstr>
      <vt:lpstr>Ansys -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>Visesh Rajendraprasad</dc:creator>
  <cp:keywords/>
  <dc:description>generated using python-pptx</dc:description>
  <cp:lastModifiedBy>Chris Tevere</cp:lastModifiedBy>
  <cp:revision>164</cp:revision>
  <dcterms:created xsi:type="dcterms:W3CDTF">2013-01-27T09:14:16Z</dcterms:created>
  <dcterms:modified xsi:type="dcterms:W3CDTF">2023-10-15T19:11:07Z</dcterms:modified>
  <cp:category/>
</cp:coreProperties>
</file>