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41" r:id="rId2"/>
    <p:sldId id="336" r:id="rId3"/>
    <p:sldId id="315" r:id="rId4"/>
    <p:sldId id="316" r:id="rId5"/>
    <p:sldId id="340" r:id="rId6"/>
    <p:sldId id="317" r:id="rId7"/>
    <p:sldId id="268" r:id="rId8"/>
    <p:sldId id="269" r:id="rId9"/>
    <p:sldId id="342" r:id="rId10"/>
    <p:sldId id="343" r:id="rId11"/>
    <p:sldId id="270" r:id="rId12"/>
    <p:sldId id="308" r:id="rId13"/>
    <p:sldId id="309" r:id="rId14"/>
    <p:sldId id="310" r:id="rId15"/>
    <p:sldId id="346" r:id="rId16"/>
    <p:sldId id="347" r:id="rId17"/>
    <p:sldId id="274" r:id="rId18"/>
    <p:sldId id="311" r:id="rId19"/>
    <p:sldId id="348" r:id="rId20"/>
    <p:sldId id="349" r:id="rId21"/>
    <p:sldId id="276" r:id="rId22"/>
    <p:sldId id="278" r:id="rId23"/>
    <p:sldId id="313" r:id="rId24"/>
    <p:sldId id="344" r:id="rId25"/>
    <p:sldId id="281" r:id="rId26"/>
    <p:sldId id="345" r:id="rId27"/>
    <p:sldId id="322" r:id="rId28"/>
    <p:sldId id="35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6389" autoAdjust="0"/>
  </p:normalViewPr>
  <p:slideViewPr>
    <p:cSldViewPr snapToGrid="0" snapToObjects="1">
      <p:cViewPr varScale="1">
        <p:scale>
          <a:sx n="84" d="100"/>
          <a:sy n="84" d="100"/>
        </p:scale>
        <p:origin x="34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Residuals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cat>
            <c:numRef>
              <c:f>Sheet1!$A$2:$A$1001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Sheet1!$B$2:$B$1001</c:f>
              <c:numCache>
                <c:formatCode>General</c:formatCode>
                <c:ptCount val="1000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0.84475807000000003</c:v>
                </c:pt>
                <c:pt idx="4">
                  <c:v>0.65205436999999999</c:v>
                </c:pt>
                <c:pt idx="5">
                  <c:v>0.47239514999999999</c:v>
                </c:pt>
                <c:pt idx="6">
                  <c:v>0.32862324999999998</c:v>
                </c:pt>
                <c:pt idx="7">
                  <c:v>0.22090837999999999</c:v>
                </c:pt>
                <c:pt idx="8">
                  <c:v>0.14601497999999999</c:v>
                </c:pt>
                <c:pt idx="9">
                  <c:v>9.5409689000000006E-2</c:v>
                </c:pt>
                <c:pt idx="10">
                  <c:v>6.1902664000000003E-2</c:v>
                </c:pt>
                <c:pt idx="11">
                  <c:v>3.9617043999999997E-2</c:v>
                </c:pt>
                <c:pt idx="12">
                  <c:v>2.5289019999999999E-2</c:v>
                </c:pt>
                <c:pt idx="13">
                  <c:v>1.6248533999999999E-2</c:v>
                </c:pt>
                <c:pt idx="14">
                  <c:v>1.0805263000000001E-2</c:v>
                </c:pt>
                <c:pt idx="15">
                  <c:v>7.4448290999999996E-3</c:v>
                </c:pt>
                <c:pt idx="16">
                  <c:v>5.5251902999999998E-3</c:v>
                </c:pt>
                <c:pt idx="17">
                  <c:v>4.3227400000000003E-3</c:v>
                </c:pt>
                <c:pt idx="18">
                  <c:v>3.5002503E-3</c:v>
                </c:pt>
                <c:pt idx="19">
                  <c:v>3.0373058E-3</c:v>
                </c:pt>
                <c:pt idx="20">
                  <c:v>2.6517796000000001E-3</c:v>
                </c:pt>
                <c:pt idx="21">
                  <c:v>2.2764309000000002E-3</c:v>
                </c:pt>
                <c:pt idx="22">
                  <c:v>1.9111594999999999E-3</c:v>
                </c:pt>
                <c:pt idx="23">
                  <c:v>1.5793783000000001E-3</c:v>
                </c:pt>
                <c:pt idx="24">
                  <c:v>1.311251E-3</c:v>
                </c:pt>
                <c:pt idx="25">
                  <c:v>1.0832376999999999E-3</c:v>
                </c:pt>
                <c:pt idx="26">
                  <c:v>8.8369272999999995E-4</c:v>
                </c:pt>
                <c:pt idx="27">
                  <c:v>7.1870880000000003E-4</c:v>
                </c:pt>
                <c:pt idx="28">
                  <c:v>5.7360905000000001E-4</c:v>
                </c:pt>
                <c:pt idx="29">
                  <c:v>4.5432813999999997E-4</c:v>
                </c:pt>
                <c:pt idx="30">
                  <c:v>3.6263914999999999E-4</c:v>
                </c:pt>
                <c:pt idx="31">
                  <c:v>2.8905199000000002E-4</c:v>
                </c:pt>
                <c:pt idx="32">
                  <c:v>2.2916127E-4</c:v>
                </c:pt>
                <c:pt idx="33">
                  <c:v>1.8910657999999999E-4</c:v>
                </c:pt>
                <c:pt idx="34">
                  <c:v>1.533327E-4</c:v>
                </c:pt>
                <c:pt idx="35">
                  <c:v>1.2401091E-4</c:v>
                </c:pt>
                <c:pt idx="36">
                  <c:v>1.0073173000000001E-4</c:v>
                </c:pt>
                <c:pt idx="37">
                  <c:v>8.2169662999999999E-5</c:v>
                </c:pt>
                <c:pt idx="38">
                  <c:v>6.7418976E-5</c:v>
                </c:pt>
                <c:pt idx="39">
                  <c:v>5.7292902E-5</c:v>
                </c:pt>
                <c:pt idx="40">
                  <c:v>4.8394744E-5</c:v>
                </c:pt>
                <c:pt idx="41">
                  <c:v>4.0674626000000003E-5</c:v>
                </c:pt>
                <c:pt idx="42">
                  <c:v>3.3838141999999999E-5</c:v>
                </c:pt>
                <c:pt idx="43">
                  <c:v>2.8111920999999998E-5</c:v>
                </c:pt>
                <c:pt idx="44">
                  <c:v>2.3676213000000001E-5</c:v>
                </c:pt>
                <c:pt idx="45">
                  <c:v>2.0236237999999998E-5</c:v>
                </c:pt>
                <c:pt idx="46">
                  <c:v>1.7516384E-5</c:v>
                </c:pt>
                <c:pt idx="47">
                  <c:v>1.5071607000000001E-5</c:v>
                </c:pt>
                <c:pt idx="48">
                  <c:v>1.2985600999999999E-5</c:v>
                </c:pt>
                <c:pt idx="49">
                  <c:v>1.1257085999999999E-5</c:v>
                </c:pt>
                <c:pt idx="50">
                  <c:v>9.8570307000000006E-6</c:v>
                </c:pt>
                <c:pt idx="51">
                  <c:v>9.0548649999999996E-6</c:v>
                </c:pt>
                <c:pt idx="52">
                  <c:v>7.9732341999999997E-6</c:v>
                </c:pt>
                <c:pt idx="53">
                  <c:v>6.9527419000000003E-6</c:v>
                </c:pt>
                <c:pt idx="54">
                  <c:v>6.0922108000000001E-6</c:v>
                </c:pt>
                <c:pt idx="55">
                  <c:v>5.3320921999999998E-6</c:v>
                </c:pt>
                <c:pt idx="56">
                  <c:v>4.6758479999999998E-6</c:v>
                </c:pt>
                <c:pt idx="57">
                  <c:v>4.1615718000000003E-6</c:v>
                </c:pt>
                <c:pt idx="58">
                  <c:v>3.7164377000000001E-6</c:v>
                </c:pt>
                <c:pt idx="59">
                  <c:v>3.3049980000000001E-6</c:v>
                </c:pt>
                <c:pt idx="60">
                  <c:v>2.9335619E-6</c:v>
                </c:pt>
                <c:pt idx="61">
                  <c:v>2.6997385000000001E-6</c:v>
                </c:pt>
                <c:pt idx="62">
                  <c:v>2.4524049999999999E-6</c:v>
                </c:pt>
                <c:pt idx="63">
                  <c:v>2.2188521999999999E-6</c:v>
                </c:pt>
                <c:pt idx="64">
                  <c:v>1.9703758000000001E-6</c:v>
                </c:pt>
                <c:pt idx="65">
                  <c:v>1.7720605E-6</c:v>
                </c:pt>
                <c:pt idx="66">
                  <c:v>1.5937615E-6</c:v>
                </c:pt>
                <c:pt idx="67">
                  <c:v>1.4472089999999999E-6</c:v>
                </c:pt>
                <c:pt idx="68">
                  <c:v>1.3143761999999999E-6</c:v>
                </c:pt>
                <c:pt idx="69">
                  <c:v>1.1937267E-6</c:v>
                </c:pt>
                <c:pt idx="70">
                  <c:v>1.0927170999999999E-6</c:v>
                </c:pt>
                <c:pt idx="71">
                  <c:v>9.9783470000000009E-7</c:v>
                </c:pt>
                <c:pt idx="72">
                  <c:v>9.0804144000000001E-7</c:v>
                </c:pt>
                <c:pt idx="73">
                  <c:v>8.2718185000000001E-7</c:v>
                </c:pt>
                <c:pt idx="74">
                  <c:v>7.5644480999999999E-7</c:v>
                </c:pt>
                <c:pt idx="75">
                  <c:v>6.9256261000000005E-7</c:v>
                </c:pt>
                <c:pt idx="76">
                  <c:v>6.3466295E-7</c:v>
                </c:pt>
                <c:pt idx="77">
                  <c:v>5.8197228000000003E-7</c:v>
                </c:pt>
                <c:pt idx="78">
                  <c:v>5.3369363000000005E-7</c:v>
                </c:pt>
                <c:pt idx="79">
                  <c:v>4.8939513999999997E-7</c:v>
                </c:pt>
                <c:pt idx="80">
                  <c:v>4.4865224999999999E-7</c:v>
                </c:pt>
                <c:pt idx="81">
                  <c:v>4.1129875E-7</c:v>
                </c:pt>
                <c:pt idx="82">
                  <c:v>3.7714105999999998E-7</c:v>
                </c:pt>
                <c:pt idx="83">
                  <c:v>3.4604257E-7</c:v>
                </c:pt>
                <c:pt idx="84">
                  <c:v>3.1842800000000002E-7</c:v>
                </c:pt>
                <c:pt idx="85">
                  <c:v>2.9469880999999998E-7</c:v>
                </c:pt>
                <c:pt idx="86">
                  <c:v>2.7294127000000001E-7</c:v>
                </c:pt>
                <c:pt idx="87">
                  <c:v>2.5295629E-7</c:v>
                </c:pt>
                <c:pt idx="88">
                  <c:v>2.3458025999999999E-7</c:v>
                </c:pt>
                <c:pt idx="89">
                  <c:v>2.1766341000000001E-7</c:v>
                </c:pt>
                <c:pt idx="90">
                  <c:v>2.0207971E-7</c:v>
                </c:pt>
                <c:pt idx="91">
                  <c:v>1.8771542E-7</c:v>
                </c:pt>
                <c:pt idx="92">
                  <c:v>1.744697E-7</c:v>
                </c:pt>
                <c:pt idx="93">
                  <c:v>1.6224881000000001E-7</c:v>
                </c:pt>
                <c:pt idx="94">
                  <c:v>1.5096691E-7</c:v>
                </c:pt>
                <c:pt idx="95">
                  <c:v>1.4054434999999999E-7</c:v>
                </c:pt>
                <c:pt idx="96">
                  <c:v>1.3093578E-7</c:v>
                </c:pt>
                <c:pt idx="97">
                  <c:v>1.2203839000000001E-7</c:v>
                </c:pt>
                <c:pt idx="98">
                  <c:v>1.1379108E-7</c:v>
                </c:pt>
                <c:pt idx="99">
                  <c:v>1.0613828E-7</c:v>
                </c:pt>
                <c:pt idx="100">
                  <c:v>9.9029295999999995E-8</c:v>
                </c:pt>
                <c:pt idx="101">
                  <c:v>9.2418536E-8</c:v>
                </c:pt>
                <c:pt idx="102">
                  <c:v>8.6264983999999993E-8</c:v>
                </c:pt>
                <c:pt idx="103">
                  <c:v>8.0532149999999998E-8</c:v>
                </c:pt>
                <c:pt idx="104">
                  <c:v>7.5618674000000006E-8</c:v>
                </c:pt>
                <c:pt idx="105">
                  <c:v>7.2682796999999995E-8</c:v>
                </c:pt>
                <c:pt idx="106">
                  <c:v>6.8418222999999999E-8</c:v>
                </c:pt>
                <c:pt idx="107">
                  <c:v>6.3483214999999999E-8</c:v>
                </c:pt>
                <c:pt idx="108">
                  <c:v>5.8499774000000002E-8</c:v>
                </c:pt>
                <c:pt idx="109">
                  <c:v>5.4055893999999997E-8</c:v>
                </c:pt>
                <c:pt idx="110">
                  <c:v>5.0134983000000003E-8</c:v>
                </c:pt>
                <c:pt idx="111">
                  <c:v>4.6598960999999997E-8</c:v>
                </c:pt>
                <c:pt idx="112">
                  <c:v>4.3410116999999997E-8</c:v>
                </c:pt>
                <c:pt idx="113">
                  <c:v>4.0497182E-8</c:v>
                </c:pt>
                <c:pt idx="114">
                  <c:v>3.7791835000000002E-8</c:v>
                </c:pt>
                <c:pt idx="115">
                  <c:v>3.5257547999999999E-8</c:v>
                </c:pt>
                <c:pt idx="116">
                  <c:v>3.2895902999999998E-8</c:v>
                </c:pt>
                <c:pt idx="117">
                  <c:v>3.0700182000000002E-8</c:v>
                </c:pt>
                <c:pt idx="118">
                  <c:v>2.8656886E-8</c:v>
                </c:pt>
                <c:pt idx="119">
                  <c:v>2.6751334E-8</c:v>
                </c:pt>
                <c:pt idx="120">
                  <c:v>2.4972129000000002E-8</c:v>
                </c:pt>
                <c:pt idx="121">
                  <c:v>2.330982E-8</c:v>
                </c:pt>
                <c:pt idx="122">
                  <c:v>2.1757116000000001E-8</c:v>
                </c:pt>
                <c:pt idx="123">
                  <c:v>2.0307873999999998E-8</c:v>
                </c:pt>
                <c:pt idx="124">
                  <c:v>1.8956064999999999E-8</c:v>
                </c:pt>
                <c:pt idx="125">
                  <c:v>1.7694895E-8</c:v>
                </c:pt>
                <c:pt idx="126">
                  <c:v>1.6517878E-8</c:v>
                </c:pt>
                <c:pt idx="127">
                  <c:v>1.5419253999999999E-8</c:v>
                </c:pt>
                <c:pt idx="128">
                  <c:v>1.4393855E-8</c:v>
                </c:pt>
                <c:pt idx="129">
                  <c:v>1.3436619999999999E-8</c:v>
                </c:pt>
                <c:pt idx="130">
                  <c:v>1.2543079000000001E-8</c:v>
                </c:pt>
                <c:pt idx="131">
                  <c:v>1.1709091E-8</c:v>
                </c:pt>
                <c:pt idx="132">
                  <c:v>1.093072E-8</c:v>
                </c:pt>
                <c:pt idx="133">
                  <c:v>1.0204235E-8</c:v>
                </c:pt>
                <c:pt idx="134">
                  <c:v>9.5262999E-9</c:v>
                </c:pt>
                <c:pt idx="135">
                  <c:v>8.8922533000000008E-9</c:v>
                </c:pt>
                <c:pt idx="136">
                  <c:v>8.3010591E-9</c:v>
                </c:pt>
                <c:pt idx="137">
                  <c:v>7.7496595000000006E-9</c:v>
                </c:pt>
                <c:pt idx="138">
                  <c:v>7.2362463000000002E-9</c:v>
                </c:pt>
                <c:pt idx="139">
                  <c:v>6.7567828E-9</c:v>
                </c:pt>
                <c:pt idx="140">
                  <c:v>6.3088236999999997E-9</c:v>
                </c:pt>
                <c:pt idx="141">
                  <c:v>5.8977883999999997E-9</c:v>
                </c:pt>
                <c:pt idx="142">
                  <c:v>5.5071186999999999E-9</c:v>
                </c:pt>
                <c:pt idx="143">
                  <c:v>5.1436376999999999E-9</c:v>
                </c:pt>
                <c:pt idx="144">
                  <c:v>4.8026055E-9</c:v>
                </c:pt>
                <c:pt idx="145">
                  <c:v>4.4828240999999997E-9</c:v>
                </c:pt>
                <c:pt idx="146">
                  <c:v>4.1836642000000001E-9</c:v>
                </c:pt>
                <c:pt idx="147">
                  <c:v>3.9044190000000001E-9</c:v>
                </c:pt>
                <c:pt idx="148">
                  <c:v>3.6857821999999999E-9</c:v>
                </c:pt>
                <c:pt idx="149">
                  <c:v>3.455002E-9</c:v>
                </c:pt>
                <c:pt idx="150">
                  <c:v>3.2354345000000001E-9</c:v>
                </c:pt>
                <c:pt idx="151">
                  <c:v>3.0125305999999999E-9</c:v>
                </c:pt>
                <c:pt idx="152">
                  <c:v>2.7981037E-9</c:v>
                </c:pt>
                <c:pt idx="153">
                  <c:v>2.5980540000000002E-9</c:v>
                </c:pt>
                <c:pt idx="154">
                  <c:v>2.4181088000000001E-9</c:v>
                </c:pt>
                <c:pt idx="155">
                  <c:v>2.2535551999999999E-9</c:v>
                </c:pt>
                <c:pt idx="156">
                  <c:v>2.1018324999999999E-9</c:v>
                </c:pt>
                <c:pt idx="157">
                  <c:v>1.9613374999999998E-9</c:v>
                </c:pt>
                <c:pt idx="158">
                  <c:v>1.8310387999999999E-9</c:v>
                </c:pt>
                <c:pt idx="159">
                  <c:v>1.7097305E-9</c:v>
                </c:pt>
                <c:pt idx="160">
                  <c:v>1.5966155E-9</c:v>
                </c:pt>
                <c:pt idx="161">
                  <c:v>1.4912146999999999E-9</c:v>
                </c:pt>
                <c:pt idx="162">
                  <c:v>1.3930073999999999E-9</c:v>
                </c:pt>
                <c:pt idx="163">
                  <c:v>1.3013436000000001E-9</c:v>
                </c:pt>
                <c:pt idx="164">
                  <c:v>1.2157448000000001E-9</c:v>
                </c:pt>
                <c:pt idx="165">
                  <c:v>1.1357897E-9</c:v>
                </c:pt>
                <c:pt idx="166">
                  <c:v>1.0611033E-9</c:v>
                </c:pt>
                <c:pt idx="167">
                  <c:v>9.9134150999999991E-10</c:v>
                </c:pt>
                <c:pt idx="168">
                  <c:v>9.2618022000000005E-10</c:v>
                </c:pt>
                <c:pt idx="169">
                  <c:v>8.6531574999999995E-10</c:v>
                </c:pt>
                <c:pt idx="170">
                  <c:v>8.0846218999999995E-10</c:v>
                </c:pt>
                <c:pt idx="171">
                  <c:v>7.8282103000000003E-10</c:v>
                </c:pt>
                <c:pt idx="172">
                  <c:v>7.7353785000000004E-10</c:v>
                </c:pt>
                <c:pt idx="173">
                  <c:v>7.2195094000000002E-10</c:v>
                </c:pt>
                <c:pt idx="174">
                  <c:v>6.5633018999999996E-10</c:v>
                </c:pt>
                <c:pt idx="175">
                  <c:v>5.9477977E-10</c:v>
                </c:pt>
                <c:pt idx="176">
                  <c:v>5.4830283999999999E-10</c:v>
                </c:pt>
                <c:pt idx="177">
                  <c:v>5.1038870000000003E-10</c:v>
                </c:pt>
                <c:pt idx="178">
                  <c:v>4.7448451000000003E-10</c:v>
                </c:pt>
                <c:pt idx="179">
                  <c:v>4.4135299000000001E-10</c:v>
                </c:pt>
                <c:pt idx="180">
                  <c:v>4.1132183000000002E-10</c:v>
                </c:pt>
                <c:pt idx="181">
                  <c:v>3.8389755999999997E-10</c:v>
                </c:pt>
                <c:pt idx="182">
                  <c:v>3.5861349999999999E-10</c:v>
                </c:pt>
                <c:pt idx="183">
                  <c:v>3.3510098999999998E-10</c:v>
                </c:pt>
                <c:pt idx="184">
                  <c:v>3.1312889999999999E-10</c:v>
                </c:pt>
                <c:pt idx="185">
                  <c:v>2.9257424000000002E-10</c:v>
                </c:pt>
                <c:pt idx="186">
                  <c:v>2.7336239000000002E-10</c:v>
                </c:pt>
                <c:pt idx="187">
                  <c:v>2.5542728999999999E-10</c:v>
                </c:pt>
                <c:pt idx="188">
                  <c:v>2.3869315E-10</c:v>
                </c:pt>
                <c:pt idx="189">
                  <c:v>2.2307504999999999E-10</c:v>
                </c:pt>
                <c:pt idx="190">
                  <c:v>2.0848866E-10</c:v>
                </c:pt>
                <c:pt idx="191">
                  <c:v>1.9485748000000001E-10</c:v>
                </c:pt>
                <c:pt idx="192">
                  <c:v>1.8211518E-10</c:v>
                </c:pt>
                <c:pt idx="193">
                  <c:v>1.7020378999999999E-10</c:v>
                </c:pt>
                <c:pt idx="194">
                  <c:v>1.5907054999999999E-10</c:v>
                </c:pt>
                <c:pt idx="195">
                  <c:v>1.4866587999999999E-10</c:v>
                </c:pt>
                <c:pt idx="196">
                  <c:v>1.3894247E-10</c:v>
                </c:pt>
                <c:pt idx="197">
                  <c:v>1.2985545E-10</c:v>
                </c:pt>
                <c:pt idx="198">
                  <c:v>1.2136289000000001E-10</c:v>
                </c:pt>
                <c:pt idx="199">
                  <c:v>1.1342557E-10</c:v>
                </c:pt>
                <c:pt idx="200">
                  <c:v>1.0600722E-10</c:v>
                </c:pt>
                <c:pt idx="201">
                  <c:v>9.9074018000000006E-11</c:v>
                </c:pt>
                <c:pt idx="202">
                  <c:v>9.2594326000000003E-11</c:v>
                </c:pt>
                <c:pt idx="203">
                  <c:v>8.6538659000000001E-11</c:v>
                </c:pt>
                <c:pt idx="204">
                  <c:v>8.0879327000000002E-11</c:v>
                </c:pt>
                <c:pt idx="205">
                  <c:v>7.5590372999999996E-11</c:v>
                </c:pt>
                <c:pt idx="206">
                  <c:v>7.0647535999999996E-11</c:v>
                </c:pt>
                <c:pt idx="207">
                  <c:v>6.6028127999999996E-11</c:v>
                </c:pt>
                <c:pt idx="208">
                  <c:v>6.1711021999999995E-11</c:v>
                </c:pt>
                <c:pt idx="209">
                  <c:v>5.7676547999999999E-11</c:v>
                </c:pt>
                <c:pt idx="210">
                  <c:v>5.3906402000000002E-11</c:v>
                </c:pt>
                <c:pt idx="211">
                  <c:v>5.0383051000000002E-11</c:v>
                </c:pt>
                <c:pt idx="212">
                  <c:v>4.7090327999999998E-11</c:v>
                </c:pt>
                <c:pt idx="213">
                  <c:v>4.4013061000000001E-11</c:v>
                </c:pt>
                <c:pt idx="214">
                  <c:v>4.1137134E-11</c:v>
                </c:pt>
                <c:pt idx="215">
                  <c:v>3.8449354000000002E-11</c:v>
                </c:pt>
                <c:pt idx="216">
                  <c:v>3.5937437000000001E-11</c:v>
                </c:pt>
                <c:pt idx="217">
                  <c:v>3.3589883000000001E-11</c:v>
                </c:pt>
                <c:pt idx="218">
                  <c:v>3.1395911000000001E-11</c:v>
                </c:pt>
                <c:pt idx="219">
                  <c:v>2.9345439999999999E-11</c:v>
                </c:pt>
                <c:pt idx="220">
                  <c:v>2.7429074999999998E-11</c:v>
                </c:pt>
                <c:pt idx="221">
                  <c:v>2.5638044E-11</c:v>
                </c:pt>
                <c:pt idx="222">
                  <c:v>2.3964147E-11</c:v>
                </c:pt>
                <c:pt idx="223">
                  <c:v>2.2399706E-11</c:v>
                </c:pt>
                <c:pt idx="224">
                  <c:v>2.0937549999999999E-11</c:v>
                </c:pt>
                <c:pt idx="225">
                  <c:v>1.9570982999999999E-11</c:v>
                </c:pt>
                <c:pt idx="226">
                  <c:v>1.8293770000000001E-11</c:v>
                </c:pt>
                <c:pt idx="227">
                  <c:v>1.7100062999999999E-11</c:v>
                </c:pt>
                <c:pt idx="228">
                  <c:v>1.5984397000000001E-11</c:v>
                </c:pt>
                <c:pt idx="229">
                  <c:v>1.4941647E-11</c:v>
                </c:pt>
                <c:pt idx="230">
                  <c:v>1.3967034E-11</c:v>
                </c:pt>
                <c:pt idx="231">
                  <c:v>1.30561E-11</c:v>
                </c:pt>
                <c:pt idx="232">
                  <c:v>1.2204678E-11</c:v>
                </c:pt>
                <c:pt idx="233">
                  <c:v>1.1408867E-11</c:v>
                </c:pt>
                <c:pt idx="234">
                  <c:v>1.0665030000000001E-11</c:v>
                </c:pt>
                <c:pt idx="235">
                  <c:v>9.9697782000000001E-12</c:v>
                </c:pt>
                <c:pt idx="236">
                  <c:v>9.3199277000000001E-12</c:v>
                </c:pt>
                <c:pt idx="237">
                  <c:v>8.7125199000000005E-12</c:v>
                </c:pt>
                <c:pt idx="238">
                  <c:v>8.1447803000000005E-12</c:v>
                </c:pt>
                <c:pt idx="239">
                  <c:v>7.6140987999999993E-12</c:v>
                </c:pt>
                <c:pt idx="240">
                  <c:v>7.1180511999999998E-12</c:v>
                </c:pt>
                <c:pt idx="241">
                  <c:v>6.6543751999999998E-12</c:v>
                </c:pt>
                <c:pt idx="242">
                  <c:v>6.2209498999999996E-12</c:v>
                </c:pt>
                <c:pt idx="243">
                  <c:v>5.815805E-12</c:v>
                </c:pt>
                <c:pt idx="244">
                  <c:v>5.4370917E-12</c:v>
                </c:pt>
                <c:pt idx="245">
                  <c:v>5.0830818999999997E-12</c:v>
                </c:pt>
                <c:pt idx="246">
                  <c:v>4.7521613000000002E-12</c:v>
                </c:pt>
                <c:pt idx="247">
                  <c:v>4.4428358000000001E-12</c:v>
                </c:pt>
                <c:pt idx="248">
                  <c:v>4.1536841999999997E-12</c:v>
                </c:pt>
                <c:pt idx="249">
                  <c:v>3.8833840999999999E-12</c:v>
                </c:pt>
                <c:pt idx="250">
                  <c:v>3.6307072E-12</c:v>
                </c:pt>
                <c:pt idx="251">
                  <c:v>3.3945001000000002E-12</c:v>
                </c:pt>
                <c:pt idx="252">
                  <c:v>3.1736883999999999E-12</c:v>
                </c:pt>
                <c:pt idx="253">
                  <c:v>2.9672718E-12</c:v>
                </c:pt>
                <c:pt idx="254">
                  <c:v>2.7740709999999999E-12</c:v>
                </c:pt>
                <c:pt idx="255">
                  <c:v>2.6475672000000002E-12</c:v>
                </c:pt>
                <c:pt idx="256">
                  <c:v>2.4591319000000001E-12</c:v>
                </c:pt>
                <c:pt idx="257">
                  <c:v>2.3023261000000001E-12</c:v>
                </c:pt>
                <c:pt idx="258">
                  <c:v>2.1501144000000001E-12</c:v>
                </c:pt>
                <c:pt idx="259">
                  <c:v>2.0038095999999999E-12</c:v>
                </c:pt>
                <c:pt idx="260">
                  <c:v>1.8677818999999998E-12</c:v>
                </c:pt>
                <c:pt idx="261">
                  <c:v>1.7415323000000001E-12</c:v>
                </c:pt>
                <c:pt idx="262">
                  <c:v>1.6250454E-12</c:v>
                </c:pt>
                <c:pt idx="263">
                  <c:v>1.5173409E-12</c:v>
                </c:pt>
                <c:pt idx="264">
                  <c:v>1.4172895E-12</c:v>
                </c:pt>
                <c:pt idx="265">
                  <c:v>1.3245423999999999E-12</c:v>
                </c:pt>
                <c:pt idx="266">
                  <c:v>1.2380355999999999E-12</c:v>
                </c:pt>
                <c:pt idx="267">
                  <c:v>1.1573695000000001E-12</c:v>
                </c:pt>
                <c:pt idx="268">
                  <c:v>1.0820613000000001E-12</c:v>
                </c:pt>
                <c:pt idx="269">
                  <c:v>1.0116728999999999E-12</c:v>
                </c:pt>
                <c:pt idx="270">
                  <c:v>9.4586239999999994E-13</c:v>
                </c:pt>
                <c:pt idx="271">
                  <c:v>8.8431973E-13</c:v>
                </c:pt>
                <c:pt idx="272">
                  <c:v>8.2677421999999999E-13</c:v>
                </c:pt>
                <c:pt idx="273">
                  <c:v>7.7298771999999998E-13</c:v>
                </c:pt>
                <c:pt idx="274">
                  <c:v>7.2273098999999998E-13</c:v>
                </c:pt>
                <c:pt idx="275">
                  <c:v>6.7577530999999997E-13</c:v>
                </c:pt>
                <c:pt idx="276">
                  <c:v>6.3189113000000003E-13</c:v>
                </c:pt>
                <c:pt idx="277">
                  <c:v>5.9086767000000001E-13</c:v>
                </c:pt>
                <c:pt idx="278">
                  <c:v>5.5251243999999995E-13</c:v>
                </c:pt>
                <c:pt idx="279">
                  <c:v>5.1665002E-13</c:v>
                </c:pt>
                <c:pt idx="280">
                  <c:v>4.8312009000000004E-13</c:v>
                </c:pt>
                <c:pt idx="281">
                  <c:v>4.5177333E-13</c:v>
                </c:pt>
                <c:pt idx="282">
                  <c:v>4.2246787000000001E-13</c:v>
                </c:pt>
                <c:pt idx="283">
                  <c:v>3.950693E-13</c:v>
                </c:pt>
                <c:pt idx="284">
                  <c:v>3.6945234000000001E-13</c:v>
                </c:pt>
                <c:pt idx="285">
                  <c:v>3.4550007999999998E-13</c:v>
                </c:pt>
                <c:pt idx="286">
                  <c:v>3.2310370000000002E-13</c:v>
                </c:pt>
                <c:pt idx="287">
                  <c:v>3.0216212000000002E-13</c:v>
                </c:pt>
                <c:pt idx="288">
                  <c:v>2.8258086000000002E-13</c:v>
                </c:pt>
                <c:pt idx="289">
                  <c:v>2.6427139999999999E-13</c:v>
                </c:pt>
                <c:pt idx="290">
                  <c:v>2.4715094000000002E-13</c:v>
                </c:pt>
                <c:pt idx="291">
                  <c:v>2.3114204E-13</c:v>
                </c:pt>
                <c:pt idx="292">
                  <c:v>2.2157169E-13</c:v>
                </c:pt>
                <c:pt idx="293">
                  <c:v>2.0811209E-13</c:v>
                </c:pt>
                <c:pt idx="294">
                  <c:v>1.9479731999999999E-13</c:v>
                </c:pt>
                <c:pt idx="295">
                  <c:v>1.7979497000000001E-13</c:v>
                </c:pt>
                <c:pt idx="296">
                  <c:v>1.6632767000000001E-13</c:v>
                </c:pt>
                <c:pt idx="297">
                  <c:v>1.5445659E-13</c:v>
                </c:pt>
                <c:pt idx="298">
                  <c:v>1.4390322E-13</c:v>
                </c:pt>
                <c:pt idx="299">
                  <c:v>1.3444558000000001E-13</c:v>
                </c:pt>
                <c:pt idx="300">
                  <c:v>1.2568386000000001E-13</c:v>
                </c:pt>
                <c:pt idx="301">
                  <c:v>1.1752706999999999E-13</c:v>
                </c:pt>
                <c:pt idx="302">
                  <c:v>1.0992245E-13</c:v>
                </c:pt>
                <c:pt idx="303">
                  <c:v>1.0284074E-13</c:v>
                </c:pt>
                <c:pt idx="304">
                  <c:v>9.6209805999999998E-14</c:v>
                </c:pt>
                <c:pt idx="305">
                  <c:v>8.9998616000000005E-14</c:v>
                </c:pt>
                <c:pt idx="306">
                  <c:v>8.4182032999999994E-14</c:v>
                </c:pt>
                <c:pt idx="307">
                  <c:v>7.8738903000000003E-14</c:v>
                </c:pt>
                <c:pt idx="308">
                  <c:v>7.3648548000000003E-14</c:v>
                </c:pt>
                <c:pt idx="309">
                  <c:v>6.8889620999999996E-14</c:v>
                </c:pt>
                <c:pt idx="310">
                  <c:v>6.4440669999999994E-14</c:v>
                </c:pt>
                <c:pt idx="311">
                  <c:v>6.0280512000000005E-14</c:v>
                </c:pt>
                <c:pt idx="312">
                  <c:v>5.6389788E-14</c:v>
                </c:pt>
                <c:pt idx="313">
                  <c:v>5.2750980000000003E-14</c:v>
                </c:pt>
                <c:pt idx="314">
                  <c:v>4.9347774000000002E-14</c:v>
                </c:pt>
                <c:pt idx="315">
                  <c:v>4.6165059E-14</c:v>
                </c:pt>
                <c:pt idx="316">
                  <c:v>4.3188581E-14</c:v>
                </c:pt>
                <c:pt idx="317">
                  <c:v>4.0404899999999998E-14</c:v>
                </c:pt>
                <c:pt idx="318">
                  <c:v>3.7801497000000002E-14</c:v>
                </c:pt>
                <c:pt idx="319">
                  <c:v>3.5366406000000002E-14</c:v>
                </c:pt>
                <c:pt idx="320">
                  <c:v>3.3088642999999999E-14</c:v>
                </c:pt>
                <c:pt idx="321">
                  <c:v>3.0957997000000002E-14</c:v>
                </c:pt>
                <c:pt idx="322">
                  <c:v>2.8964922000000001E-14</c:v>
                </c:pt>
                <c:pt idx="323">
                  <c:v>2.7100518000000001E-14</c:v>
                </c:pt>
                <c:pt idx="324">
                  <c:v>2.5356455999999999E-14</c:v>
                </c:pt>
                <c:pt idx="325">
                  <c:v>2.3724917E-14</c:v>
                </c:pt>
                <c:pt idx="326">
                  <c:v>2.2198614E-14</c:v>
                </c:pt>
                <c:pt idx="327">
                  <c:v>2.0770731E-14</c:v>
                </c:pt>
                <c:pt idx="328">
                  <c:v>1.9434916000000001E-14</c:v>
                </c:pt>
                <c:pt idx="329">
                  <c:v>1.8185201999999999E-14</c:v>
                </c:pt>
                <c:pt idx="330">
                  <c:v>1.7016024999999999E-14</c:v>
                </c:pt>
                <c:pt idx="331">
                  <c:v>1.5922193E-14</c:v>
                </c:pt>
                <c:pt idx="332">
                  <c:v>1.4898830000000001E-14</c:v>
                </c:pt>
                <c:pt idx="333">
                  <c:v>1.3941383E-14</c:v>
                </c:pt>
                <c:pt idx="334">
                  <c:v>1.3045596E-14</c:v>
                </c:pt>
                <c:pt idx="335">
                  <c:v>1.220749E-14</c:v>
                </c:pt>
                <c:pt idx="336">
                  <c:v>1.1423343999999999E-14</c:v>
                </c:pt>
                <c:pt idx="337">
                  <c:v>1.068969E-14</c:v>
                </c:pt>
                <c:pt idx="338">
                  <c:v>1.0003271999999999E-14</c:v>
                </c:pt>
                <c:pt idx="339">
                  <c:v>9.3610279000000002E-15</c:v>
                </c:pt>
                <c:pt idx="340">
                  <c:v>8.7666772000000004E-15</c:v>
                </c:pt>
                <c:pt idx="341">
                  <c:v>8.2219198000000001E-15</c:v>
                </c:pt>
                <c:pt idx="342">
                  <c:v>7.6984579999999996E-15</c:v>
                </c:pt>
                <c:pt idx="343">
                  <c:v>7.2022271E-15</c:v>
                </c:pt>
                <c:pt idx="344">
                  <c:v>6.7358811999999999E-15</c:v>
                </c:pt>
                <c:pt idx="345">
                  <c:v>6.3010043999999996E-15</c:v>
                </c:pt>
                <c:pt idx="346">
                  <c:v>5.8954181000000002E-15</c:v>
                </c:pt>
                <c:pt idx="347">
                  <c:v>5.5160014000000002E-15</c:v>
                </c:pt>
                <c:pt idx="348">
                  <c:v>5.1615459000000004E-15</c:v>
                </c:pt>
                <c:pt idx="349">
                  <c:v>4.8304920999999997E-15</c:v>
                </c:pt>
                <c:pt idx="350">
                  <c:v>4.5206795E-15</c:v>
                </c:pt>
                <c:pt idx="351">
                  <c:v>4.2309343000000003E-15</c:v>
                </c:pt>
                <c:pt idx="352">
                  <c:v>3.9597056999999998E-15</c:v>
                </c:pt>
                <c:pt idx="353">
                  <c:v>3.7059075999999999E-15</c:v>
                </c:pt>
                <c:pt idx="354">
                  <c:v>3.4685182000000001E-15</c:v>
                </c:pt>
                <c:pt idx="355">
                  <c:v>3.2464356E-15</c:v>
                </c:pt>
                <c:pt idx="356">
                  <c:v>3.0386119999999999E-15</c:v>
                </c:pt>
                <c:pt idx="357">
                  <c:v>2.8441033E-15</c:v>
                </c:pt>
                <c:pt idx="358">
                  <c:v>2.6620647000000001E-15</c:v>
                </c:pt>
                <c:pt idx="359">
                  <c:v>2.4916861E-15</c:v>
                </c:pt>
                <c:pt idx="360">
                  <c:v>2.3322360000000001E-15</c:v>
                </c:pt>
                <c:pt idx="361">
                  <c:v>2.1830212999999999E-15</c:v>
                </c:pt>
                <c:pt idx="362">
                  <c:v>2.0433877999999999E-15</c:v>
                </c:pt>
                <c:pt idx="363">
                  <c:v>1.9127120999999999E-15</c:v>
                </c:pt>
                <c:pt idx="364">
                  <c:v>1.8102187999999999E-15</c:v>
                </c:pt>
                <c:pt idx="365">
                  <c:v>1.6908119E-15</c:v>
                </c:pt>
                <c:pt idx="366">
                  <c:v>1.5796575E-15</c:v>
                </c:pt>
                <c:pt idx="367">
                  <c:v>1.4762244E-15</c:v>
                </c:pt>
                <c:pt idx="368">
                  <c:v>1.3798704E-15</c:v>
                </c:pt>
                <c:pt idx="369">
                  <c:v>1.2907279999999999E-15</c:v>
                </c:pt>
                <c:pt idx="370">
                  <c:v>1.2077242000000001E-15</c:v>
                </c:pt>
                <c:pt idx="371">
                  <c:v>1.1306307000000001E-15</c:v>
                </c:pt>
                <c:pt idx="372">
                  <c:v>1.0583934E-15</c:v>
                </c:pt>
                <c:pt idx="373">
                  <c:v>9.9073338000000001E-16</c:v>
                </c:pt>
                <c:pt idx="374">
                  <c:v>9.2738136000000005E-16</c:v>
                </c:pt>
                <c:pt idx="375">
                  <c:v>8.6808026000000005E-16</c:v>
                </c:pt>
                <c:pt idx="376">
                  <c:v>8.2425891000000001E-16</c:v>
                </c:pt>
                <c:pt idx="377">
                  <c:v>7.7714409E-16</c:v>
                </c:pt>
                <c:pt idx="378">
                  <c:v>7.2556771999999999E-16</c:v>
                </c:pt>
                <c:pt idx="379">
                  <c:v>6.7492933000000003E-16</c:v>
                </c:pt>
                <c:pt idx="380">
                  <c:v>6.2860251000000004E-16</c:v>
                </c:pt>
                <c:pt idx="381">
                  <c:v>5.8774375999999998E-16</c:v>
                </c:pt>
                <c:pt idx="382">
                  <c:v>5.4943518999999999E-16</c:v>
                </c:pt>
                <c:pt idx="383">
                  <c:v>5.1356313000000003E-16</c:v>
                </c:pt>
                <c:pt idx="384">
                  <c:v>4.8027635999999995E-16</c:v>
                </c:pt>
                <c:pt idx="385">
                  <c:v>4.4939933999999999E-16</c:v>
                </c:pt>
                <c:pt idx="386">
                  <c:v>4.2353844000000001E-16</c:v>
                </c:pt>
                <c:pt idx="387">
                  <c:v>4.0404061999999999E-16</c:v>
                </c:pt>
                <c:pt idx="388">
                  <c:v>3.8144052E-16</c:v>
                </c:pt>
                <c:pt idx="389">
                  <c:v>3.5764073999999999E-16</c:v>
                </c:pt>
                <c:pt idx="390">
                  <c:v>3.3211498999999998E-16</c:v>
                </c:pt>
                <c:pt idx="391">
                  <c:v>3.0739037999999998E-16</c:v>
                </c:pt>
                <c:pt idx="392">
                  <c:v>2.8553293999999999E-16</c:v>
                </c:pt>
                <c:pt idx="393">
                  <c:v>2.6601530999999999E-16</c:v>
                </c:pt>
                <c:pt idx="394">
                  <c:v>2.4857779999999999E-16</c:v>
                </c:pt>
                <c:pt idx="395">
                  <c:v>2.3247000000000001E-16</c:v>
                </c:pt>
                <c:pt idx="396">
                  <c:v>2.1760011000000001E-16</c:v>
                </c:pt>
                <c:pt idx="397">
                  <c:v>2.0373895E-16</c:v>
                </c:pt>
                <c:pt idx="398">
                  <c:v>1.9077806999999999E-16</c:v>
                </c:pt>
                <c:pt idx="399">
                  <c:v>1.7864903000000001E-16</c:v>
                </c:pt>
                <c:pt idx="400">
                  <c:v>1.6729439E-16</c:v>
                </c:pt>
                <c:pt idx="401">
                  <c:v>1.5666169000000001E-16</c:v>
                </c:pt>
                <c:pt idx="402">
                  <c:v>1.4670515000000001E-16</c:v>
                </c:pt>
                <c:pt idx="403">
                  <c:v>1.3738309000000001E-16</c:v>
                </c:pt>
                <c:pt idx="404">
                  <c:v>1.2865521E-16</c:v>
                </c:pt>
                <c:pt idx="405">
                  <c:v>1.2048303000000001E-16</c:v>
                </c:pt>
                <c:pt idx="406">
                  <c:v>1.1283086999999999E-16</c:v>
                </c:pt>
                <c:pt idx="407">
                  <c:v>1.0566498E-16</c:v>
                </c:pt>
                <c:pt idx="408">
                  <c:v>9.8954280000000004E-17</c:v>
                </c:pt>
                <c:pt idx="409">
                  <c:v>9.2669948999999999E-17</c:v>
                </c:pt>
                <c:pt idx="410">
                  <c:v>8.6785123999999997E-17</c:v>
                </c:pt>
                <c:pt idx="411">
                  <c:v>8.1274606000000004E-17</c:v>
                </c:pt>
                <c:pt idx="412">
                  <c:v>7.6114687000000002E-17</c:v>
                </c:pt>
                <c:pt idx="413">
                  <c:v>7.1282963999999998E-17</c:v>
                </c:pt>
                <c:pt idx="414">
                  <c:v>6.6758507999999994E-17</c:v>
                </c:pt>
                <c:pt idx="415">
                  <c:v>6.2521689999999995E-17</c:v>
                </c:pt>
                <c:pt idx="416">
                  <c:v>5.8554239000000003E-17</c:v>
                </c:pt>
                <c:pt idx="417">
                  <c:v>5.4838970000000001E-17</c:v>
                </c:pt>
                <c:pt idx="418">
                  <c:v>5.1359963000000002E-17</c:v>
                </c:pt>
                <c:pt idx="419">
                  <c:v>4.8102112E-17</c:v>
                </c:pt>
                <c:pt idx="420">
                  <c:v>4.5051332999999998E-17</c:v>
                </c:pt>
                <c:pt idx="421">
                  <c:v>4.2194438000000001E-17</c:v>
                </c:pt>
                <c:pt idx="422">
                  <c:v>3.9519066999999997E-17</c:v>
                </c:pt>
                <c:pt idx="423">
                  <c:v>3.7013775000000001E-17</c:v>
                </c:pt>
                <c:pt idx="424">
                  <c:v>3.5532608999999999E-17</c:v>
                </c:pt>
                <c:pt idx="425">
                  <c:v>3.3402298000000001E-17</c:v>
                </c:pt>
                <c:pt idx="426">
                  <c:v>3.1198325E-17</c:v>
                </c:pt>
                <c:pt idx="427">
                  <c:v>2.8979633E-17</c:v>
                </c:pt>
                <c:pt idx="428">
                  <c:v>2.6954307E-17</c:v>
                </c:pt>
                <c:pt idx="429">
                  <c:v>2.5206297000000001E-17</c:v>
                </c:pt>
                <c:pt idx="430">
                  <c:v>2.356745E-17</c:v>
                </c:pt>
                <c:pt idx="431">
                  <c:v>2.2032271E-17</c:v>
                </c:pt>
                <c:pt idx="432">
                  <c:v>2.0603642000000001E-17</c:v>
                </c:pt>
                <c:pt idx="433">
                  <c:v>1.928513E-17</c:v>
                </c:pt>
                <c:pt idx="434">
                  <c:v>1.9188496000000001E-17</c:v>
                </c:pt>
                <c:pt idx="435">
                  <c:v>1.8925176999999999E-17</c:v>
                </c:pt>
                <c:pt idx="436">
                  <c:v>1.8018726999999999E-17</c:v>
                </c:pt>
                <c:pt idx="437">
                  <c:v>1.6978200999999999E-17</c:v>
                </c:pt>
                <c:pt idx="438">
                  <c:v>1.5972017E-17</c:v>
                </c:pt>
                <c:pt idx="439">
                  <c:v>1.5008517000000001E-17</c:v>
                </c:pt>
                <c:pt idx="440">
                  <c:v>1.4084060000000001E-17</c:v>
                </c:pt>
                <c:pt idx="441">
                  <c:v>1.3204853E-17</c:v>
                </c:pt>
                <c:pt idx="442">
                  <c:v>1.2375113E-17</c:v>
                </c:pt>
                <c:pt idx="443">
                  <c:v>1.1595039999999999E-17</c:v>
                </c:pt>
                <c:pt idx="444">
                  <c:v>1.086306E-17</c:v>
                </c:pt>
                <c:pt idx="445">
                  <c:v>1.017692E-17</c:v>
                </c:pt>
                <c:pt idx="446">
                  <c:v>9.5342382000000005E-18</c:v>
                </c:pt>
                <c:pt idx="447">
                  <c:v>8.9324705999999994E-18</c:v>
                </c:pt>
                <c:pt idx="448">
                  <c:v>8.3821451999999999E-18</c:v>
                </c:pt>
                <c:pt idx="449">
                  <c:v>7.8617779000000003E-18</c:v>
                </c:pt>
                <c:pt idx="450">
                  <c:v>7.3393790999999995E-18</c:v>
                </c:pt>
                <c:pt idx="451">
                  <c:v>6.8571648999999997E-18</c:v>
                </c:pt>
                <c:pt idx="452">
                  <c:v>6.4059923999999998E-18</c:v>
                </c:pt>
                <c:pt idx="453">
                  <c:v>5.9899416000000002E-18</c:v>
                </c:pt>
                <c:pt idx="454">
                  <c:v>5.6163172999999998E-18</c:v>
                </c:pt>
                <c:pt idx="455">
                  <c:v>5.2640446999999998E-18</c:v>
                </c:pt>
                <c:pt idx="456">
                  <c:v>4.9329337E-18</c:v>
                </c:pt>
                <c:pt idx="457">
                  <c:v>4.6222451E-18</c:v>
                </c:pt>
                <c:pt idx="458">
                  <c:v>4.3312260999999998E-18</c:v>
                </c:pt>
                <c:pt idx="459">
                  <c:v>4.0587798999999996E-18</c:v>
                </c:pt>
                <c:pt idx="460">
                  <c:v>3.8036493E-18</c:v>
                </c:pt>
                <c:pt idx="461">
                  <c:v>3.5646333999999997E-18</c:v>
                </c:pt>
                <c:pt idx="462">
                  <c:v>3.3406389E-18</c:v>
                </c:pt>
                <c:pt idx="463">
                  <c:v>3.1306997000000001E-18</c:v>
                </c:pt>
                <c:pt idx="464">
                  <c:v>3.0030781999999998E-18</c:v>
                </c:pt>
                <c:pt idx="465">
                  <c:v>2.8549575000000002E-18</c:v>
                </c:pt>
                <c:pt idx="466">
                  <c:v>2.6938022000000001E-18</c:v>
                </c:pt>
                <c:pt idx="467">
                  <c:v>2.5467087999999999E-18</c:v>
                </c:pt>
                <c:pt idx="468">
                  <c:v>2.4006135000000001E-18</c:v>
                </c:pt>
                <c:pt idx="469">
                  <c:v>2.2379177999999999E-18</c:v>
                </c:pt>
                <c:pt idx="470">
                  <c:v>2.0920248000000002E-18</c:v>
                </c:pt>
                <c:pt idx="471">
                  <c:v>1.9606486E-18</c:v>
                </c:pt>
                <c:pt idx="472">
                  <c:v>1.8387343000000001E-18</c:v>
                </c:pt>
                <c:pt idx="473">
                  <c:v>1.7229798999999999E-18</c:v>
                </c:pt>
                <c:pt idx="474">
                  <c:v>1.6136606E-18</c:v>
                </c:pt>
                <c:pt idx="475">
                  <c:v>1.510756E-18</c:v>
                </c:pt>
                <c:pt idx="476">
                  <c:v>1.4142230000000001E-18</c:v>
                </c:pt>
                <c:pt idx="477">
                  <c:v>1.3239332000000001E-18</c:v>
                </c:pt>
                <c:pt idx="478">
                  <c:v>1.2395949E-18</c:v>
                </c:pt>
                <c:pt idx="479">
                  <c:v>1.1608334E-18</c:v>
                </c:pt>
                <c:pt idx="480">
                  <c:v>1.0872508E-18</c:v>
                </c:pt>
                <c:pt idx="481">
                  <c:v>1.0184653E-18</c:v>
                </c:pt>
                <c:pt idx="482">
                  <c:v>9.5413307000000004E-19</c:v>
                </c:pt>
                <c:pt idx="483">
                  <c:v>8.9394473999999995E-19</c:v>
                </c:pt>
                <c:pt idx="484">
                  <c:v>8.3761860000000003E-19</c:v>
                </c:pt>
                <c:pt idx="485">
                  <c:v>7.8489554999999996E-19</c:v>
                </c:pt>
                <c:pt idx="486">
                  <c:v>7.3553502999999996E-19</c:v>
                </c:pt>
                <c:pt idx="487">
                  <c:v>6.8931369999999998E-19</c:v>
                </c:pt>
                <c:pt idx="488">
                  <c:v>6.4602435999999999E-19</c:v>
                </c:pt>
                <c:pt idx="489">
                  <c:v>6.0547512000000004E-19</c:v>
                </c:pt>
                <c:pt idx="490">
                  <c:v>5.6748709999999998E-19</c:v>
                </c:pt>
                <c:pt idx="491">
                  <c:v>5.3189488999999996E-19</c:v>
                </c:pt>
                <c:pt idx="492">
                  <c:v>4.9854621000000001E-19</c:v>
                </c:pt>
                <c:pt idx="493">
                  <c:v>4.6729671000000002E-19</c:v>
                </c:pt>
                <c:pt idx="494">
                  <c:v>4.3801265999999999E-19</c:v>
                </c:pt>
                <c:pt idx="495">
                  <c:v>4.1056945999999999E-19</c:v>
                </c:pt>
                <c:pt idx="496">
                  <c:v>3.8485045999999998E-19</c:v>
                </c:pt>
                <c:pt idx="497">
                  <c:v>3.6074664000000002E-19</c:v>
                </c:pt>
                <c:pt idx="498">
                  <c:v>3.3815601999999998E-19</c:v>
                </c:pt>
                <c:pt idx="499">
                  <c:v>3.1698346000000001E-19</c:v>
                </c:pt>
                <c:pt idx="500">
                  <c:v>2.9713969999999998E-19</c:v>
                </c:pt>
                <c:pt idx="501">
                  <c:v>2.7854065000000001E-19</c:v>
                </c:pt>
                <c:pt idx="502">
                  <c:v>2.6110806999999998E-19</c:v>
                </c:pt>
                <c:pt idx="503">
                  <c:v>2.4476877999999998E-19</c:v>
                </c:pt>
                <c:pt idx="504">
                  <c:v>2.2945383000000002E-19</c:v>
                </c:pt>
                <c:pt idx="505">
                  <c:v>2.1509876999999999E-19</c:v>
                </c:pt>
                <c:pt idx="506">
                  <c:v>2.0164329999999999E-19</c:v>
                </c:pt>
                <c:pt idx="507">
                  <c:v>1.9101847000000001E-19</c:v>
                </c:pt>
                <c:pt idx="508">
                  <c:v>1.8166865E-19</c:v>
                </c:pt>
                <c:pt idx="509">
                  <c:v>1.7105659E-19</c:v>
                </c:pt>
                <c:pt idx="510">
                  <c:v>1.6043887E-19</c:v>
                </c:pt>
                <c:pt idx="511">
                  <c:v>1.5195581E-19</c:v>
                </c:pt>
                <c:pt idx="512">
                  <c:v>1.4315703000000001E-19</c:v>
                </c:pt>
                <c:pt idx="513">
                  <c:v>1.3409730000000001E-19</c:v>
                </c:pt>
                <c:pt idx="514">
                  <c:v>1.3364126E-19</c:v>
                </c:pt>
                <c:pt idx="515">
                  <c:v>1.2939845000000001E-19</c:v>
                </c:pt>
                <c:pt idx="516">
                  <c:v>1.2183999000000001E-19</c:v>
                </c:pt>
                <c:pt idx="517">
                  <c:v>1.1428581000000001E-19</c:v>
                </c:pt>
                <c:pt idx="518">
                  <c:v>1.0727259E-19</c:v>
                </c:pt>
                <c:pt idx="519">
                  <c:v>1.0069075E-19</c:v>
                </c:pt>
                <c:pt idx="520">
                  <c:v>9.4455438000000001E-20</c:v>
                </c:pt>
                <c:pt idx="521">
                  <c:v>8.8572510000000004E-20</c:v>
                </c:pt>
                <c:pt idx="522">
                  <c:v>8.3048054000000005E-20</c:v>
                </c:pt>
                <c:pt idx="523">
                  <c:v>7.7868511000000004E-20</c:v>
                </c:pt>
                <c:pt idx="524">
                  <c:v>7.3012634999999999E-20</c:v>
                </c:pt>
                <c:pt idx="525">
                  <c:v>6.8806395999999997E-20</c:v>
                </c:pt>
                <c:pt idx="526">
                  <c:v>6.4293231000000001E-20</c:v>
                </c:pt>
                <c:pt idx="527">
                  <c:v>5.9944424999999996E-20</c:v>
                </c:pt>
                <c:pt idx="528">
                  <c:v>5.5960484000000003E-20</c:v>
                </c:pt>
                <c:pt idx="529">
                  <c:v>5.2298931000000001E-20</c:v>
                </c:pt>
                <c:pt idx="530">
                  <c:v>4.8978515999999998E-20</c:v>
                </c:pt>
                <c:pt idx="531">
                  <c:v>4.5900266999999999E-20</c:v>
                </c:pt>
                <c:pt idx="532">
                  <c:v>4.3025543000000003E-20</c:v>
                </c:pt>
                <c:pt idx="533">
                  <c:v>4.0337139000000002E-20</c:v>
                </c:pt>
                <c:pt idx="534">
                  <c:v>3.7819833000000001E-20</c:v>
                </c:pt>
                <c:pt idx="535">
                  <c:v>3.5461444999999998E-20</c:v>
                </c:pt>
                <c:pt idx="536">
                  <c:v>3.3251442999999998E-20</c:v>
                </c:pt>
                <c:pt idx="537">
                  <c:v>3.1180186000000002E-20</c:v>
                </c:pt>
                <c:pt idx="538">
                  <c:v>2.9238739999999998E-20</c:v>
                </c:pt>
                <c:pt idx="539">
                  <c:v>2.7418782999999998E-20</c:v>
                </c:pt>
                <c:pt idx="540">
                  <c:v>2.5712552000000001E-20</c:v>
                </c:pt>
                <c:pt idx="541">
                  <c:v>2.4112761E-20</c:v>
                </c:pt>
                <c:pt idx="542">
                  <c:v>2.2612656E-20</c:v>
                </c:pt>
                <c:pt idx="543">
                  <c:v>2.1205961000000001E-20</c:v>
                </c:pt>
                <c:pt idx="544">
                  <c:v>1.9886864000000001E-20</c:v>
                </c:pt>
                <c:pt idx="545">
                  <c:v>1.8649893E-20</c:v>
                </c:pt>
                <c:pt idx="546">
                  <c:v>1.7489937E-20</c:v>
                </c:pt>
                <c:pt idx="547">
                  <c:v>1.6402205000000001E-20</c:v>
                </c:pt>
                <c:pt idx="548">
                  <c:v>1.5382203E-20</c:v>
                </c:pt>
                <c:pt idx="549">
                  <c:v>1.4425709000000001E-20</c:v>
                </c:pt>
                <c:pt idx="550">
                  <c:v>1.3528764E-20</c:v>
                </c:pt>
                <c:pt idx="551">
                  <c:v>1.2709753E-20</c:v>
                </c:pt>
                <c:pt idx="552">
                  <c:v>1.1916718000000001E-20</c:v>
                </c:pt>
                <c:pt idx="553">
                  <c:v>1.1178482E-20</c:v>
                </c:pt>
                <c:pt idx="554">
                  <c:v>1.0476962E-20</c:v>
                </c:pt>
                <c:pt idx="555">
                  <c:v>9.8136952999999995E-21</c:v>
                </c:pt>
                <c:pt idx="556">
                  <c:v>9.1964986999999998E-21</c:v>
                </c:pt>
                <c:pt idx="557">
                  <c:v>8.6202433999999993E-21</c:v>
                </c:pt>
                <c:pt idx="558">
                  <c:v>8.0820239999999993E-21</c:v>
                </c:pt>
                <c:pt idx="559">
                  <c:v>7.5785834999999993E-21</c:v>
                </c:pt>
                <c:pt idx="560">
                  <c:v>7.1070417999999993E-21</c:v>
                </c:pt>
                <c:pt idx="561">
                  <c:v>6.6650182999999999E-21</c:v>
                </c:pt>
                <c:pt idx="562">
                  <c:v>6.2505330000000003E-21</c:v>
                </c:pt>
                <c:pt idx="563">
                  <c:v>5.8618567000000001E-21</c:v>
                </c:pt>
                <c:pt idx="564">
                  <c:v>5.4974223999999999E-21</c:v>
                </c:pt>
                <c:pt idx="565">
                  <c:v>5.1557491000000001E-21</c:v>
                </c:pt>
                <c:pt idx="566">
                  <c:v>4.8354134999999998E-21</c:v>
                </c:pt>
                <c:pt idx="567">
                  <c:v>4.5350614999999998E-21</c:v>
                </c:pt>
                <c:pt idx="568">
                  <c:v>4.2534203000000003E-21</c:v>
                </c:pt>
                <c:pt idx="569">
                  <c:v>3.9893043999999997E-21</c:v>
                </c:pt>
                <c:pt idx="570">
                  <c:v>3.7416120999999998E-21</c:v>
                </c:pt>
                <c:pt idx="571">
                  <c:v>3.5093184000000002E-21</c:v>
                </c:pt>
                <c:pt idx="572">
                  <c:v>3.2914653000000001E-21</c:v>
                </c:pt>
                <c:pt idx="573">
                  <c:v>3.0871544E-21</c:v>
                </c:pt>
                <c:pt idx="574">
                  <c:v>2.8955430999999998E-21</c:v>
                </c:pt>
                <c:pt idx="575">
                  <c:v>2.7158411000000002E-21</c:v>
                </c:pt>
                <c:pt idx="576">
                  <c:v>2.5473063999999998E-21</c:v>
                </c:pt>
                <c:pt idx="577">
                  <c:v>2.3892428999999999E-21</c:v>
                </c:pt>
                <c:pt idx="578">
                  <c:v>2.2409988E-21</c:v>
                </c:pt>
                <c:pt idx="579">
                  <c:v>2.1019629999999999E-21</c:v>
                </c:pt>
                <c:pt idx="580">
                  <c:v>1.9715628E-21</c:v>
                </c:pt>
                <c:pt idx="581">
                  <c:v>1.8492611000000001E-21</c:v>
                </c:pt>
                <c:pt idx="582">
                  <c:v>1.7345542999999998E-21</c:v>
                </c:pt>
                <c:pt idx="583">
                  <c:v>1.6269701000000001E-21</c:v>
                </c:pt>
                <c:pt idx="584">
                  <c:v>1.5260658E-21</c:v>
                </c:pt>
                <c:pt idx="585">
                  <c:v>1.431426E-21</c:v>
                </c:pt>
                <c:pt idx="586">
                  <c:v>1.3426614E-21</c:v>
                </c:pt>
                <c:pt idx="587">
                  <c:v>1.2594068000000001E-21</c:v>
                </c:pt>
                <c:pt idx="588">
                  <c:v>1.1813626999999999E-21</c:v>
                </c:pt>
                <c:pt idx="589">
                  <c:v>1.1086298000000001E-21</c:v>
                </c:pt>
                <c:pt idx="590">
                  <c:v>1.0400534000000001E-21</c:v>
                </c:pt>
                <c:pt idx="591">
                  <c:v>9.7537283000000003E-22</c:v>
                </c:pt>
                <c:pt idx="592">
                  <c:v>9.1468217000000003E-22</c:v>
                </c:pt>
                <c:pt idx="593">
                  <c:v>8.5785194999999992E-22</c:v>
                </c:pt>
                <c:pt idx="594">
                  <c:v>8.0463582999999997E-22</c:v>
                </c:pt>
                <c:pt idx="595">
                  <c:v>7.5476009999999996E-22</c:v>
                </c:pt>
                <c:pt idx="596">
                  <c:v>7.0798777000000001E-22</c:v>
                </c:pt>
                <c:pt idx="597">
                  <c:v>6.6411846999999998E-22</c:v>
                </c:pt>
                <c:pt idx="598">
                  <c:v>6.2297317999999999E-22</c:v>
                </c:pt>
                <c:pt idx="599">
                  <c:v>5.8438057000000001E-22</c:v>
                </c:pt>
                <c:pt idx="600">
                  <c:v>5.4817973000000004E-22</c:v>
                </c:pt>
                <c:pt idx="601">
                  <c:v>5.1422296999999997E-22</c:v>
                </c:pt>
                <c:pt idx="602">
                  <c:v>4.8237154E-22</c:v>
                </c:pt>
                <c:pt idx="603">
                  <c:v>4.5249472999999998E-22</c:v>
                </c:pt>
                <c:pt idx="604">
                  <c:v>4.2447007000000004E-22</c:v>
                </c:pt>
                <c:pt idx="605">
                  <c:v>3.9818259999999998E-22</c:v>
                </c:pt>
                <c:pt idx="606">
                  <c:v>3.7352452000000002E-22</c:v>
                </c:pt>
                <c:pt idx="607">
                  <c:v>3.5039474999999998E-22</c:v>
                </c:pt>
                <c:pt idx="608">
                  <c:v>3.2869887000000001E-22</c:v>
                </c:pt>
                <c:pt idx="609">
                  <c:v>3.0834911999999999E-22</c:v>
                </c:pt>
                <c:pt idx="610">
                  <c:v>2.8926035000000002E-22</c:v>
                </c:pt>
                <c:pt idx="611">
                  <c:v>2.7135436000000001E-22</c:v>
                </c:pt>
                <c:pt idx="612">
                  <c:v>2.5455781000000002E-22</c:v>
                </c:pt>
                <c:pt idx="613">
                  <c:v>2.3880207E-22</c:v>
                </c:pt>
                <c:pt idx="614">
                  <c:v>2.2402243000000001E-22</c:v>
                </c:pt>
                <c:pt idx="615">
                  <c:v>2.1015835E-22</c:v>
                </c:pt>
                <c:pt idx="616">
                  <c:v>1.9715333E-22</c:v>
                </c:pt>
                <c:pt idx="617">
                  <c:v>1.8495405E-22</c:v>
                </c:pt>
                <c:pt idx="618">
                  <c:v>1.735104E-22</c:v>
                </c:pt>
                <c:pt idx="619">
                  <c:v>1.6277543999999999E-22</c:v>
                </c:pt>
                <c:pt idx="620">
                  <c:v>1.5270525999999999E-22</c:v>
                </c:pt>
                <c:pt idx="621">
                  <c:v>1.4325862999999999E-22</c:v>
                </c:pt>
                <c:pt idx="622">
                  <c:v>1.3439691E-22</c:v>
                </c:pt>
                <c:pt idx="623">
                  <c:v>1.2608386000000001E-22</c:v>
                </c:pt>
                <c:pt idx="624">
                  <c:v>1.1828548E-22</c:v>
                </c:pt>
                <c:pt idx="625">
                  <c:v>1.1096986000000001E-22</c:v>
                </c:pt>
                <c:pt idx="626">
                  <c:v>1.0410712E-22</c:v>
                </c:pt>
                <c:pt idx="627">
                  <c:v>9.7669197000000005E-23</c:v>
                </c:pt>
                <c:pt idx="628">
                  <c:v>9.1629751E-23</c:v>
                </c:pt>
                <c:pt idx="629">
                  <c:v>8.5964092999999995E-23</c:v>
                </c:pt>
                <c:pt idx="630">
                  <c:v>8.0649067999999998E-23</c:v>
                </c:pt>
                <c:pt idx="631">
                  <c:v>7.5662956000000005E-23</c:v>
                </c:pt>
                <c:pt idx="632">
                  <c:v>7.0985384999999996E-23</c:v>
                </c:pt>
                <c:pt idx="633">
                  <c:v>6.6597245000000004E-23</c:v>
                </c:pt>
                <c:pt idx="634">
                  <c:v>6.2480620000000005E-23</c:v>
                </c:pt>
                <c:pt idx="635">
                  <c:v>5.8618687999999999E-23</c:v>
                </c:pt>
                <c:pt idx="636">
                  <c:v>5.4995675999999996E-23</c:v>
                </c:pt>
                <c:pt idx="637">
                  <c:v>5.1596787999999998E-23</c:v>
                </c:pt>
                <c:pt idx="638">
                  <c:v>4.8408148999999999E-23</c:v>
                </c:pt>
                <c:pt idx="639">
                  <c:v>4.5416741999999998E-23</c:v>
                </c:pt>
                <c:pt idx="640">
                  <c:v>4.2610364000000002E-23</c:v>
                </c:pt>
                <c:pt idx="641">
                  <c:v>3.9977552000000002E-23</c:v>
                </c:pt>
                <c:pt idx="642">
                  <c:v>3.7507561000000001E-23</c:v>
                </c:pt>
                <c:pt idx="643">
                  <c:v>3.5190312E-23</c:v>
                </c:pt>
                <c:pt idx="644">
                  <c:v>3.3016351999999999E-23</c:v>
                </c:pt>
                <c:pt idx="645">
                  <c:v>3.0976812999999998E-23</c:v>
                </c:pt>
                <c:pt idx="646">
                  <c:v>2.9063375999999998E-23</c:v>
                </c:pt>
                <c:pt idx="647">
                  <c:v>2.7268236999999999E-23</c:v>
                </c:pt>
                <c:pt idx="648">
                  <c:v>2.5584078999999999E-23</c:v>
                </c:pt>
                <c:pt idx="649">
                  <c:v>2.4004067000000001E-23</c:v>
                </c:pt>
                <c:pt idx="650">
                  <c:v>2.2521732999999999E-23</c:v>
                </c:pt>
                <c:pt idx="651">
                  <c:v>2.1131053999999999E-23</c:v>
                </c:pt>
                <c:pt idx="652">
                  <c:v>1.9826372999999999E-23</c:v>
                </c:pt>
                <c:pt idx="653">
                  <c:v>1.8602318E-23</c:v>
                </c:pt>
                <c:pt idx="654">
                  <c:v>1.7453901000000001E-23</c:v>
                </c:pt>
                <c:pt idx="655">
                  <c:v>1.6376447E-23</c:v>
                </c:pt>
                <c:pt idx="656">
                  <c:v>1.5365574E-23</c:v>
                </c:pt>
                <c:pt idx="657">
                  <c:v>1.4417157999999999E-23</c:v>
                </c:pt>
                <c:pt idx="658">
                  <c:v>1.3527342999999999E-23</c:v>
                </c:pt>
                <c:pt idx="659">
                  <c:v>1.2692508000000001E-23</c:v>
                </c:pt>
                <c:pt idx="660">
                  <c:v>1.1909244E-23</c:v>
                </c:pt>
                <c:pt idx="661">
                  <c:v>1.1262126E-23</c:v>
                </c:pt>
                <c:pt idx="662">
                  <c:v>1.0750357000000001E-23</c:v>
                </c:pt>
                <c:pt idx="663">
                  <c:v>1.0197903E-23</c:v>
                </c:pt>
                <c:pt idx="664">
                  <c:v>9.5328819E-24</c:v>
                </c:pt>
                <c:pt idx="665">
                  <c:v>8.9059344999999996E-24</c:v>
                </c:pt>
                <c:pt idx="666">
                  <c:v>8.3395183999999995E-24</c:v>
                </c:pt>
                <c:pt idx="667">
                  <c:v>7.8219330000000001E-24</c:v>
                </c:pt>
                <c:pt idx="668">
                  <c:v>7.3534633999999995E-24</c:v>
                </c:pt>
                <c:pt idx="669">
                  <c:v>6.9050627999999993E-24</c:v>
                </c:pt>
                <c:pt idx="670">
                  <c:v>6.4686702000000003E-24</c:v>
                </c:pt>
                <c:pt idx="671">
                  <c:v>6.0571963999999999E-24</c:v>
                </c:pt>
                <c:pt idx="672">
                  <c:v>5.6978133000000001E-24</c:v>
                </c:pt>
                <c:pt idx="673">
                  <c:v>5.3534130000000002E-24</c:v>
                </c:pt>
                <c:pt idx="674">
                  <c:v>5.0233073000000001E-24</c:v>
                </c:pt>
                <c:pt idx="675">
                  <c:v>4.7128875999999998E-24</c:v>
                </c:pt>
                <c:pt idx="676">
                  <c:v>4.4226471000000002E-24</c:v>
                </c:pt>
                <c:pt idx="677">
                  <c:v>4.1354195000000004E-24</c:v>
                </c:pt>
                <c:pt idx="678">
                  <c:v>3.8826297000000001E-24</c:v>
                </c:pt>
                <c:pt idx="679">
                  <c:v>3.4208267999999999E-24</c:v>
                </c:pt>
                <c:pt idx="680">
                  <c:v>3.0869267000000001E-24</c:v>
                </c:pt>
                <c:pt idx="681">
                  <c:v>2.8558448E-24</c:v>
                </c:pt>
                <c:pt idx="682">
                  <c:v>2.8493587999999999E-24</c:v>
                </c:pt>
                <c:pt idx="683">
                  <c:v>2.7629795000000001E-24</c:v>
                </c:pt>
                <c:pt idx="684">
                  <c:v>2.6004866E-24</c:v>
                </c:pt>
                <c:pt idx="685">
                  <c:v>2.4384485E-24</c:v>
                </c:pt>
                <c:pt idx="686">
                  <c:v>2.2906175E-24</c:v>
                </c:pt>
                <c:pt idx="687">
                  <c:v>2.1523514000000001E-24</c:v>
                </c:pt>
                <c:pt idx="688">
                  <c:v>2.0213588E-24</c:v>
                </c:pt>
                <c:pt idx="689">
                  <c:v>1.8974506999999999E-24</c:v>
                </c:pt>
                <c:pt idx="690">
                  <c:v>1.7807456000000001E-24</c:v>
                </c:pt>
                <c:pt idx="691">
                  <c:v>1.6710636000000001E-24</c:v>
                </c:pt>
                <c:pt idx="692">
                  <c:v>1.5680644000000001E-24</c:v>
                </c:pt>
                <c:pt idx="693">
                  <c:v>1.4713754000000001E-24</c:v>
                </c:pt>
                <c:pt idx="694">
                  <c:v>1.3806417E-24</c:v>
                </c:pt>
                <c:pt idx="695">
                  <c:v>1.2955132E-24</c:v>
                </c:pt>
                <c:pt idx="696">
                  <c:v>1.2165319000000001E-24</c:v>
                </c:pt>
                <c:pt idx="697">
                  <c:v>1.0686563E-24</c:v>
                </c:pt>
                <c:pt idx="698">
                  <c:v>9.6584871999999998E-25</c:v>
                </c:pt>
                <c:pt idx="699">
                  <c:v>8.9787829999999993E-25</c:v>
                </c:pt>
                <c:pt idx="700">
                  <c:v>8.4061877000000006E-25</c:v>
                </c:pt>
                <c:pt idx="701">
                  <c:v>7.8678378000000004E-25</c:v>
                </c:pt>
                <c:pt idx="702">
                  <c:v>7.3668064999999998E-25</c:v>
                </c:pt>
                <c:pt idx="703">
                  <c:v>6.9055258999999998E-25</c:v>
                </c:pt>
                <c:pt idx="704">
                  <c:v>6.4776969E-25</c:v>
                </c:pt>
                <c:pt idx="705">
                  <c:v>6.0790138E-25</c:v>
                </c:pt>
                <c:pt idx="706">
                  <c:v>5.7040813999999999E-25</c:v>
                </c:pt>
                <c:pt idx="707">
                  <c:v>5.3462779999999997E-25</c:v>
                </c:pt>
                <c:pt idx="708">
                  <c:v>5.0131886000000004E-25</c:v>
                </c:pt>
                <c:pt idx="709">
                  <c:v>4.7023201999999997E-25</c:v>
                </c:pt>
                <c:pt idx="710">
                  <c:v>4.4118997000000003E-25</c:v>
                </c:pt>
                <c:pt idx="711">
                  <c:v>4.1396624000000002E-25</c:v>
                </c:pt>
                <c:pt idx="712">
                  <c:v>3.8841246999999999E-25</c:v>
                </c:pt>
                <c:pt idx="713">
                  <c:v>3.6442075999999999E-25</c:v>
                </c:pt>
                <c:pt idx="714">
                  <c:v>3.41083E-25</c:v>
                </c:pt>
                <c:pt idx="715">
                  <c:v>3.2115658000000002E-25</c:v>
                </c:pt>
                <c:pt idx="716">
                  <c:v>3.2167493000000002E-25</c:v>
                </c:pt>
                <c:pt idx="717">
                  <c:v>3.1328709999999998E-25</c:v>
                </c:pt>
                <c:pt idx="718">
                  <c:v>2.9733745999999999E-25</c:v>
                </c:pt>
                <c:pt idx="719">
                  <c:v>2.7927840000000001E-25</c:v>
                </c:pt>
                <c:pt idx="720">
                  <c:v>2.6153977000000002E-25</c:v>
                </c:pt>
                <c:pt idx="721">
                  <c:v>2.4507595999999999E-25</c:v>
                </c:pt>
                <c:pt idx="722">
                  <c:v>2.2965843999999999E-25</c:v>
                </c:pt>
                <c:pt idx="723">
                  <c:v>2.1528080000000001E-25</c:v>
                </c:pt>
                <c:pt idx="724">
                  <c:v>2.0185785E-25</c:v>
                </c:pt>
                <c:pt idx="725">
                  <c:v>1.8939957E-25</c:v>
                </c:pt>
                <c:pt idx="726">
                  <c:v>1.7782559999999999E-25</c:v>
                </c:pt>
                <c:pt idx="727">
                  <c:v>1.6697865E-25</c:v>
                </c:pt>
                <c:pt idx="728">
                  <c:v>1.5676941E-25</c:v>
                </c:pt>
                <c:pt idx="729">
                  <c:v>1.4714969999999999E-25</c:v>
                </c:pt>
                <c:pt idx="730">
                  <c:v>1.381078E-25</c:v>
                </c:pt>
                <c:pt idx="731">
                  <c:v>1.2962228E-25</c:v>
                </c:pt>
                <c:pt idx="732">
                  <c:v>1.2166663999999999E-25</c:v>
                </c:pt>
                <c:pt idx="733">
                  <c:v>1.1420593000000001E-25</c:v>
                </c:pt>
                <c:pt idx="734">
                  <c:v>1.0720813E-25</c:v>
                </c:pt>
                <c:pt idx="735">
                  <c:v>1.0064416E-25</c:v>
                </c:pt>
                <c:pt idx="736">
                  <c:v>9.4482702000000003E-26</c:v>
                </c:pt>
                <c:pt idx="737">
                  <c:v>8.8698518E-26</c:v>
                </c:pt>
                <c:pt idx="738">
                  <c:v>8.3268447000000003E-26</c:v>
                </c:pt>
                <c:pt idx="739">
                  <c:v>7.8170935000000004E-26</c:v>
                </c:pt>
                <c:pt idx="740">
                  <c:v>7.3385725999999998E-26</c:v>
                </c:pt>
                <c:pt idx="741">
                  <c:v>6.8893705999999994E-26</c:v>
                </c:pt>
                <c:pt idx="742">
                  <c:v>6.4676850000000003E-26</c:v>
                </c:pt>
                <c:pt idx="743">
                  <c:v>6.0718207999999995E-26</c:v>
                </c:pt>
                <c:pt idx="744">
                  <c:v>5.7001887999999997E-26</c:v>
                </c:pt>
                <c:pt idx="745">
                  <c:v>5.3513007000000005E-26</c:v>
                </c:pt>
                <c:pt idx="746">
                  <c:v>5.0237626999999997E-26</c:v>
                </c:pt>
                <c:pt idx="747">
                  <c:v>4.7162687000000001E-26</c:v>
                </c:pt>
                <c:pt idx="748">
                  <c:v>4.4275932000000002E-26</c:v>
                </c:pt>
                <c:pt idx="749">
                  <c:v>4.1565855999999997E-26</c:v>
                </c:pt>
                <c:pt idx="750">
                  <c:v>3.9021651999999999E-26</c:v>
                </c:pt>
                <c:pt idx="751">
                  <c:v>3.6633172000000001E-26</c:v>
                </c:pt>
                <c:pt idx="752">
                  <c:v>3.4390885E-26</c:v>
                </c:pt>
                <c:pt idx="753">
                  <c:v>3.2285843E-26</c:v>
                </c:pt>
                <c:pt idx="754">
                  <c:v>3.0309646999999998E-26</c:v>
                </c:pt>
                <c:pt idx="755">
                  <c:v>2.8454408999999998E-26</c:v>
                </c:pt>
                <c:pt idx="756">
                  <c:v>2.6712728E-26</c:v>
                </c:pt>
                <c:pt idx="757">
                  <c:v>2.5077653000000001E-26</c:v>
                </c:pt>
                <c:pt idx="758">
                  <c:v>2.3542660000000001E-26</c:v>
                </c:pt>
                <c:pt idx="759">
                  <c:v>2.2101623000000001E-26</c:v>
                </c:pt>
                <c:pt idx="760">
                  <c:v>2.0748790999999999E-26</c:v>
                </c:pt>
                <c:pt idx="761">
                  <c:v>1.9478765000000001E-26</c:v>
                </c:pt>
                <c:pt idx="762">
                  <c:v>1.8286476000000001E-26</c:v>
                </c:pt>
                <c:pt idx="763">
                  <c:v>1.7167165999999999E-26</c:v>
                </c:pt>
                <c:pt idx="764">
                  <c:v>1.6116369000000001E-26</c:v>
                </c:pt>
                <c:pt idx="765">
                  <c:v>1.512989E-26</c:v>
                </c:pt>
                <c:pt idx="766">
                  <c:v>1.4203793000000001E-26</c:v>
                </c:pt>
                <c:pt idx="767">
                  <c:v>1.3334381000000001E-26</c:v>
                </c:pt>
                <c:pt idx="768">
                  <c:v>1.2518186000000001E-26</c:v>
                </c:pt>
                <c:pt idx="769">
                  <c:v>1.1751950000000001E-26</c:v>
                </c:pt>
                <c:pt idx="770">
                  <c:v>1.1032615000000001E-26</c:v>
                </c:pt>
                <c:pt idx="771">
                  <c:v>1.035731E-26</c:v>
                </c:pt>
                <c:pt idx="772">
                  <c:v>9.7233400999999998E-27</c:v>
                </c:pt>
                <c:pt idx="773">
                  <c:v>9.1281754999999994E-27</c:v>
                </c:pt>
                <c:pt idx="774">
                  <c:v>8.5694406999999994E-27</c:v>
                </c:pt>
                <c:pt idx="775">
                  <c:v>8.0449060000000003E-27</c:v>
                </c:pt>
                <c:pt idx="776">
                  <c:v>7.5524778999999995E-27</c:v>
                </c:pt>
                <c:pt idx="777">
                  <c:v>7.0901912999999998E-27</c:v>
                </c:pt>
                <c:pt idx="778">
                  <c:v>6.6562011999999995E-27</c:v>
                </c:pt>
                <c:pt idx="779">
                  <c:v>6.2487755000000003E-27</c:v>
                </c:pt>
                <c:pt idx="780">
                  <c:v>5.8662883000000002E-27</c:v>
                </c:pt>
                <c:pt idx="781">
                  <c:v>5.5072131000000002E-27</c:v>
                </c:pt>
                <c:pt idx="782">
                  <c:v>5.1701168999999997E-27</c:v>
                </c:pt>
                <c:pt idx="783">
                  <c:v>4.8536543E-27</c:v>
                </c:pt>
                <c:pt idx="784">
                  <c:v>4.5565623000000001E-27</c:v>
                </c:pt>
                <c:pt idx="785">
                  <c:v>4.2776553000000003E-27</c:v>
                </c:pt>
                <c:pt idx="786">
                  <c:v>4.0158202000000001E-27</c:v>
                </c:pt>
                <c:pt idx="787">
                  <c:v>3.770012E-27</c:v>
                </c:pt>
                <c:pt idx="788">
                  <c:v>3.5392497000000002E-27</c:v>
                </c:pt>
                <c:pt idx="789">
                  <c:v>3.3226123999999997E-27</c:v>
                </c:pt>
                <c:pt idx="790">
                  <c:v>3.1192353999999998E-27</c:v>
                </c:pt>
                <c:pt idx="791">
                  <c:v>2.9283071000000001E-27</c:v>
                </c:pt>
                <c:pt idx="792">
                  <c:v>2.7490654999999999E-27</c:v>
                </c:pt>
                <c:pt idx="793">
                  <c:v>2.5807953E-27</c:v>
                </c:pt>
                <c:pt idx="794">
                  <c:v>2.4228249000000001E-27</c:v>
                </c:pt>
                <c:pt idx="795">
                  <c:v>2.2745238999999999E-27</c:v>
                </c:pt>
                <c:pt idx="796">
                  <c:v>2.1353003E-27</c:v>
                </c:pt>
                <c:pt idx="797">
                  <c:v>2.0045985999999999E-27</c:v>
                </c:pt>
                <c:pt idx="798">
                  <c:v>1.8818972E-27</c:v>
                </c:pt>
                <c:pt idx="799">
                  <c:v>1.7667062999999999E-27</c:v>
                </c:pt>
                <c:pt idx="800">
                  <c:v>1.6585663000000001E-27</c:v>
                </c:pt>
                <c:pt idx="801">
                  <c:v>1.5570454999999999E-27</c:v>
                </c:pt>
                <c:pt idx="802">
                  <c:v>1.4617388000000001E-27</c:v>
                </c:pt>
                <c:pt idx="803">
                  <c:v>1.3722658E-27</c:v>
                </c:pt>
                <c:pt idx="804">
                  <c:v>1.2882694000000001E-27</c:v>
                </c:pt>
                <c:pt idx="805">
                  <c:v>1.2094145000000001E-27</c:v>
                </c:pt>
                <c:pt idx="806">
                  <c:v>1.1353862999999999E-27</c:v>
                </c:pt>
                <c:pt idx="807">
                  <c:v>1.0658893E-27</c:v>
                </c:pt>
                <c:pt idx="808">
                  <c:v>1.0006461999999999E-27</c:v>
                </c:pt>
                <c:pt idx="809">
                  <c:v>9.3939669999999999E-28</c:v>
                </c:pt>
                <c:pt idx="810">
                  <c:v>8.8189625000000009E-28</c:v>
                </c:pt>
                <c:pt idx="811">
                  <c:v>8.2791539999999999E-28</c:v>
                </c:pt>
                <c:pt idx="812">
                  <c:v>7.7723872000000003E-28</c:v>
                </c:pt>
                <c:pt idx="813">
                  <c:v>7.2966395999999997E-28</c:v>
                </c:pt>
                <c:pt idx="814">
                  <c:v>6.8500125000000004E-28</c:v>
                </c:pt>
                <c:pt idx="815">
                  <c:v>6.4307233999999998E-28</c:v>
                </c:pt>
                <c:pt idx="816">
                  <c:v>6.0370988999999997E-28</c:v>
                </c:pt>
                <c:pt idx="817">
                  <c:v>5.6675681999999997E-28</c:v>
                </c:pt>
                <c:pt idx="818">
                  <c:v>5.3206565000000004E-28</c:v>
                </c:pt>
                <c:pt idx="819">
                  <c:v>4.9949793000000003E-28</c:v>
                </c:pt>
                <c:pt idx="820">
                  <c:v>4.6892366999999998E-28</c:v>
                </c:pt>
                <c:pt idx="821">
                  <c:v>4.4022086000000002E-28</c:v>
                </c:pt>
                <c:pt idx="822">
                  <c:v>4.1327495000000003E-28</c:v>
                </c:pt>
                <c:pt idx="823">
                  <c:v>3.8797840000000002E-28</c:v>
                </c:pt>
                <c:pt idx="824">
                  <c:v>3.6423025999999998E-28</c:v>
                </c:pt>
                <c:pt idx="825">
                  <c:v>3.4193573000000002E-28</c:v>
                </c:pt>
                <c:pt idx="826">
                  <c:v>3.2100584999999998E-28</c:v>
                </c:pt>
                <c:pt idx="827">
                  <c:v>3.0135709000000001E-28</c:v>
                </c:pt>
                <c:pt idx="828">
                  <c:v>2.8291103E-28</c:v>
                </c:pt>
                <c:pt idx="829">
                  <c:v>2.6559404999999999E-28</c:v>
                </c:pt>
                <c:pt idx="830">
                  <c:v>2.4933705E-28</c:v>
                </c:pt>
                <c:pt idx="831">
                  <c:v>2.3407512999999998E-28</c:v>
                </c:pt>
                <c:pt idx="832">
                  <c:v>2.1974739999999999E-28</c:v>
                </c:pt>
                <c:pt idx="833">
                  <c:v>2.0629666999999998E-28</c:v>
                </c:pt>
                <c:pt idx="834">
                  <c:v>1.9366925000000001E-28</c:v>
                </c:pt>
                <c:pt idx="835">
                  <c:v>1.8181476E-28</c:v>
                </c:pt>
                <c:pt idx="836">
                  <c:v>1.7068587999999999E-28</c:v>
                </c:pt>
                <c:pt idx="837">
                  <c:v>1.6023819999999999E-28</c:v>
                </c:pt>
                <c:pt idx="838">
                  <c:v>1.5043003E-28</c:v>
                </c:pt>
                <c:pt idx="839">
                  <c:v>1.4122221000000001E-28</c:v>
                </c:pt>
                <c:pt idx="840">
                  <c:v>1.32578E-28</c:v>
                </c:pt>
                <c:pt idx="841">
                  <c:v>1.244629E-28</c:v>
                </c:pt>
                <c:pt idx="842">
                  <c:v>1.1684453000000001E-28</c:v>
                </c:pt>
                <c:pt idx="843">
                  <c:v>1.0969248E-28</c:v>
                </c:pt>
                <c:pt idx="844">
                  <c:v>1.0297820999999999E-28</c:v>
                </c:pt>
                <c:pt idx="845">
                  <c:v>9.6674914000000004E-29</c:v>
                </c:pt>
                <c:pt idx="846">
                  <c:v>9.0757444999999995E-29</c:v>
                </c:pt>
                <c:pt idx="847">
                  <c:v>8.5202184000000003E-29</c:v>
                </c:pt>
                <c:pt idx="848">
                  <c:v>7.9986959999999999E-29</c:v>
                </c:pt>
                <c:pt idx="849">
                  <c:v>7.5090959999999996E-29</c:v>
                </c:pt>
                <c:pt idx="850">
                  <c:v>7.0494643999999995E-29</c:v>
                </c:pt>
                <c:pt idx="851">
                  <c:v>6.6179669000000003E-29</c:v>
                </c:pt>
                <c:pt idx="852">
                  <c:v>6.2128813000000002E-29</c:v>
                </c:pt>
                <c:pt idx="853">
                  <c:v>5.8325908999999997E-29</c:v>
                </c:pt>
                <c:pt idx="854">
                  <c:v>5.4755781999999999E-29</c:v>
                </c:pt>
                <c:pt idx="855">
                  <c:v>5.1404181999999998E-29</c:v>
                </c:pt>
                <c:pt idx="856">
                  <c:v>4.8257732999999998E-29</c:v>
                </c:pt>
                <c:pt idx="857">
                  <c:v>4.5303878E-29</c:v>
                </c:pt>
                <c:pt idx="858">
                  <c:v>4.2530829000000001E-29</c:v>
                </c:pt>
                <c:pt idx="859">
                  <c:v>3.9927517999999999E-29</c:v>
                </c:pt>
                <c:pt idx="860">
                  <c:v>3.7483554999999999E-29</c:v>
                </c:pt>
                <c:pt idx="861">
                  <c:v>3.5189187999999998E-29</c:v>
                </c:pt>
                <c:pt idx="862">
                  <c:v>3.3035258000000001E-29</c:v>
                </c:pt>
                <c:pt idx="863">
                  <c:v>3.1013170999999998E-29</c:v>
                </c:pt>
                <c:pt idx="864">
                  <c:v>2.9114856E-29</c:v>
                </c:pt>
                <c:pt idx="865">
                  <c:v>2.7332736000000001E-29</c:v>
                </c:pt>
                <c:pt idx="866">
                  <c:v>2.5659700000000001E-29</c:v>
                </c:pt>
                <c:pt idx="867">
                  <c:v>2.4089069999999999E-29</c:v>
                </c:pt>
                <c:pt idx="868">
                  <c:v>2.2614578999999999E-29</c:v>
                </c:pt>
                <c:pt idx="869">
                  <c:v>2.1230340999999999E-29</c:v>
                </c:pt>
                <c:pt idx="870">
                  <c:v>1.9930832E-29</c:v>
                </c:pt>
                <c:pt idx="871">
                  <c:v>1.8710865999999999E-29</c:v>
                </c:pt>
                <c:pt idx="872">
                  <c:v>1.7565575000000001E-29</c:v>
                </c:pt>
                <c:pt idx="873">
                  <c:v>1.6490386000000001E-29</c:v>
                </c:pt>
                <c:pt idx="874">
                  <c:v>1.548101E-29</c:v>
                </c:pt>
                <c:pt idx="875">
                  <c:v>1.4533418000000001E-29</c:v>
                </c:pt>
                <c:pt idx="876">
                  <c:v>1.3643828000000001E-29</c:v>
                </c:pt>
                <c:pt idx="877">
                  <c:v>1.2808689E-29</c:v>
                </c:pt>
                <c:pt idx="878">
                  <c:v>1.202467E-29</c:v>
                </c:pt>
                <c:pt idx="879">
                  <c:v>1.1288639999999999E-29</c:v>
                </c:pt>
                <c:pt idx="880">
                  <c:v>1.0597662999999999E-29</c:v>
                </c:pt>
                <c:pt idx="881">
                  <c:v>9.9489799000000004E-30</c:v>
                </c:pt>
                <c:pt idx="882">
                  <c:v>9.3400030999999995E-30</c:v>
                </c:pt>
                <c:pt idx="883">
                  <c:v>8.7683017000000003E-30</c:v>
                </c:pt>
                <c:pt idx="884">
                  <c:v>8.2315942000000002E-30</c:v>
                </c:pt>
                <c:pt idx="885">
                  <c:v>7.7277385000000005E-30</c:v>
                </c:pt>
                <c:pt idx="886">
                  <c:v>7.2547238000000003E-30</c:v>
                </c:pt>
                <c:pt idx="887">
                  <c:v>6.8106623E-30</c:v>
                </c:pt>
                <c:pt idx="888">
                  <c:v>6.3937818000000007E-30</c:v>
                </c:pt>
                <c:pt idx="889">
                  <c:v>6.0024186000000001E-30</c:v>
                </c:pt>
                <c:pt idx="890">
                  <c:v>5.6350107000000001E-30</c:v>
                </c:pt>
                <c:pt idx="891">
                  <c:v>5.2900917999999999E-30</c:v>
                </c:pt>
                <c:pt idx="892">
                  <c:v>4.9662854E-30</c:v>
                </c:pt>
                <c:pt idx="893">
                  <c:v>4.6622992000000003E-30</c:v>
                </c:pt>
                <c:pt idx="894">
                  <c:v>4.3769200000000001E-30</c:v>
                </c:pt>
                <c:pt idx="895">
                  <c:v>4.1090088E-30</c:v>
                </c:pt>
                <c:pt idx="896">
                  <c:v>3.8574965000000002E-30</c:v>
                </c:pt>
                <c:pt idx="897">
                  <c:v>3.6213792000000001E-30</c:v>
                </c:pt>
                <c:pt idx="898">
                  <c:v>3.3997147000000003E-30</c:v>
                </c:pt>
                <c:pt idx="899">
                  <c:v>3.1916182000000001E-30</c:v>
                </c:pt>
                <c:pt idx="900">
                  <c:v>2.9962593E-30</c:v>
                </c:pt>
                <c:pt idx="901">
                  <c:v>2.8128584E-30</c:v>
                </c:pt>
                <c:pt idx="902">
                  <c:v>2.6406834000000001E-30</c:v>
                </c:pt>
                <c:pt idx="903">
                  <c:v>2.4790472000000002E-30</c:v>
                </c:pt>
                <c:pt idx="904">
                  <c:v>2.3273048000000001E-30</c:v>
                </c:pt>
                <c:pt idx="905">
                  <c:v>2.1848505000000001E-30</c:v>
                </c:pt>
                <c:pt idx="906">
                  <c:v>2.0511159000000001E-30</c:v>
                </c:pt>
                <c:pt idx="907">
                  <c:v>1.9255671000000001E-30</c:v>
                </c:pt>
                <c:pt idx="908">
                  <c:v>1.8077032000000001E-30</c:v>
                </c:pt>
                <c:pt idx="909">
                  <c:v>1.6970536999999998E-30</c:v>
                </c:pt>
                <c:pt idx="910">
                  <c:v>1.5931771000000001E-30</c:v>
                </c:pt>
                <c:pt idx="911">
                  <c:v>1.4956588E-30</c:v>
                </c:pt>
                <c:pt idx="912">
                  <c:v>1.4041095E-30</c:v>
                </c:pt>
                <c:pt idx="913">
                  <c:v>1.3181640000000001E-30</c:v>
                </c:pt>
                <c:pt idx="914">
                  <c:v>1.2374792E-30</c:v>
                </c:pt>
                <c:pt idx="915">
                  <c:v>1.1617331000000001E-30</c:v>
                </c:pt>
                <c:pt idx="916">
                  <c:v>1.0906235E-30</c:v>
                </c:pt>
                <c:pt idx="917">
                  <c:v>1.0238665000000001E-30</c:v>
                </c:pt>
                <c:pt idx="918">
                  <c:v>9.6119561000000006E-31</c:v>
                </c:pt>
                <c:pt idx="919">
                  <c:v>9.0236084999999999E-31</c:v>
                </c:pt>
                <c:pt idx="920">
                  <c:v>8.4712735999999996E-31</c:v>
                </c:pt>
                <c:pt idx="921">
                  <c:v>7.9527471999999997E-31</c:v>
                </c:pt>
                <c:pt idx="922">
                  <c:v>7.4659596999999997E-31</c:v>
                </c:pt>
                <c:pt idx="923">
                  <c:v>7.0089685E-31</c:v>
                </c:pt>
                <c:pt idx="924">
                  <c:v>6.5799496999999997E-31</c:v>
                </c:pt>
                <c:pt idx="925">
                  <c:v>6.1771910999999998E-31</c:v>
                </c:pt>
                <c:pt idx="926">
                  <c:v>5.7990854000000002E-31</c:v>
                </c:pt>
                <c:pt idx="927">
                  <c:v>5.4441235000000002E-31</c:v>
                </c:pt>
                <c:pt idx="928">
                  <c:v>5.1108888000000003E-31</c:v>
                </c:pt>
                <c:pt idx="929">
                  <c:v>4.7980513999999996E-31</c:v>
                </c:pt>
                <c:pt idx="930">
                  <c:v>4.5043628000000003E-31</c:v>
                </c:pt>
                <c:pt idx="931">
                  <c:v>4.2286509000000004E-31</c:v>
                </c:pt>
                <c:pt idx="932">
                  <c:v>3.9698152999999997E-31</c:v>
                </c:pt>
                <c:pt idx="933">
                  <c:v>3.7268230000000002E-31</c:v>
                </c:pt>
                <c:pt idx="934">
                  <c:v>3.4987042E-31</c:v>
                </c:pt>
                <c:pt idx="935">
                  <c:v>3.2845485999999999E-31</c:v>
                </c:pt>
                <c:pt idx="936">
                  <c:v>3.0835014999999999E-31</c:v>
                </c:pt>
                <c:pt idx="937">
                  <c:v>2.8947603999999998E-31</c:v>
                </c:pt>
                <c:pt idx="938">
                  <c:v>2.7175722E-31</c:v>
                </c:pt>
                <c:pt idx="939">
                  <c:v>2.5512296999999999E-31</c:v>
                </c:pt>
                <c:pt idx="940">
                  <c:v>2.3950688999999999E-31</c:v>
                </c:pt>
                <c:pt idx="941">
                  <c:v>2.2484668000000001E-31</c:v>
                </c:pt>
                <c:pt idx="942">
                  <c:v>2.1108381999999998E-31</c:v>
                </c:pt>
                <c:pt idx="943">
                  <c:v>1.9816339000000002E-31</c:v>
                </c:pt>
                <c:pt idx="944">
                  <c:v>1.8603381000000001E-31</c:v>
                </c:pt>
                <c:pt idx="945">
                  <c:v>1.7464669E-31</c:v>
                </c:pt>
                <c:pt idx="946">
                  <c:v>1.6395656999999999E-31</c:v>
                </c:pt>
                <c:pt idx="947">
                  <c:v>1.5392079000000001E-31</c:v>
                </c:pt>
                <c:pt idx="948">
                  <c:v>1.444993E-31</c:v>
                </c:pt>
                <c:pt idx="949">
                  <c:v>1.3565449999999999E-31</c:v>
                </c:pt>
                <c:pt idx="950">
                  <c:v>1.2735108999999999E-31</c:v>
                </c:pt>
                <c:pt idx="951">
                  <c:v>1.1955594000000001E-31</c:v>
                </c:pt>
                <c:pt idx="952">
                  <c:v>1.1223791999999999E-31</c:v>
                </c:pt>
                <c:pt idx="953">
                  <c:v>1.0536784E-31</c:v>
                </c:pt>
                <c:pt idx="954">
                  <c:v>9.891827599999999E-32</c:v>
                </c:pt>
                <c:pt idx="955">
                  <c:v>9.2863490000000004E-32</c:v>
                </c:pt>
                <c:pt idx="956">
                  <c:v>8.7179317999999999E-32</c:v>
                </c:pt>
                <c:pt idx="957">
                  <c:v>8.1843074000000004E-32</c:v>
                </c:pt>
                <c:pt idx="958">
                  <c:v>7.6833462000000001E-32</c:v>
                </c:pt>
                <c:pt idx="959">
                  <c:v>7.2130487E-32</c:v>
                </c:pt>
                <c:pt idx="960">
                  <c:v>6.7715382E-32</c:v>
                </c:pt>
                <c:pt idx="961">
                  <c:v>6.3570525000000005E-32</c:v>
                </c:pt>
                <c:pt idx="962">
                  <c:v>5.9679373999999997E-32</c:v>
                </c:pt>
                <c:pt idx="963">
                  <c:v>5.6026401000000005E-32</c:v>
                </c:pt>
                <c:pt idx="964">
                  <c:v>5.2597027000000002E-32</c:v>
                </c:pt>
                <c:pt idx="965">
                  <c:v>4.9377564000000005E-32</c:v>
                </c:pt>
                <c:pt idx="966">
                  <c:v>4.6355164000000001E-32</c:v>
                </c:pt>
                <c:pt idx="967">
                  <c:v>4.3517765999999999E-32</c:v>
                </c:pt>
                <c:pt idx="968">
                  <c:v>4.0854044000000001E-32</c:v>
                </c:pt>
                <c:pt idx="969">
                  <c:v>3.8353369000000001E-32</c:v>
                </c:pt>
                <c:pt idx="970">
                  <c:v>3.6005759999999998E-32</c:v>
                </c:pt>
                <c:pt idx="971">
                  <c:v>3.3801849E-32</c:v>
                </c:pt>
                <c:pt idx="972">
                  <c:v>3.1732838000000001E-32</c:v>
                </c:pt>
                <c:pt idx="973">
                  <c:v>2.9790471999999999E-32</c:v>
                </c:pt>
                <c:pt idx="974">
                  <c:v>2.7966998000000001E-32</c:v>
                </c:pt>
                <c:pt idx="975">
                  <c:v>2.6255139000000002E-32</c:v>
                </c:pt>
                <c:pt idx="976">
                  <c:v>2.4648061999999999E-32</c:v>
                </c:pt>
                <c:pt idx="977">
                  <c:v>2.3139355000000001E-32</c:v>
                </c:pt>
                <c:pt idx="978">
                  <c:v>2.1722994999999999E-32</c:v>
                </c:pt>
                <c:pt idx="979">
                  <c:v>2.0393331E-32</c:v>
                </c:pt>
                <c:pt idx="980">
                  <c:v>1.9145056000000001E-32</c:v>
                </c:pt>
                <c:pt idx="981">
                  <c:v>1.7973188E-32</c:v>
                </c:pt>
                <c:pt idx="982">
                  <c:v>1.6873049000000001E-32</c:v>
                </c:pt>
                <c:pt idx="983">
                  <c:v>1.5840250000000001E-32</c:v>
                </c:pt>
                <c:pt idx="984">
                  <c:v>1.4870668999999999E-32</c:v>
                </c:pt>
                <c:pt idx="985">
                  <c:v>1.3960435999999999E-32</c:v>
                </c:pt>
                <c:pt idx="986">
                  <c:v>1.3105918E-32</c:v>
                </c:pt>
                <c:pt idx="987">
                  <c:v>1.2303704999999999E-32</c:v>
                </c:pt>
                <c:pt idx="988">
                  <c:v>1.1550595E-32</c:v>
                </c:pt>
                <c:pt idx="989">
                  <c:v>1.0843584E-32</c:v>
                </c:pt>
                <c:pt idx="990">
                  <c:v>1.0179848E-32</c:v>
                </c:pt>
                <c:pt idx="991">
                  <c:v>9.5567398000000002E-33</c:v>
                </c:pt>
                <c:pt idx="992">
                  <c:v>8.9717720000000003E-33</c:v>
                </c:pt>
                <c:pt idx="993">
                  <c:v>8.4226099999999998E-33</c:v>
                </c:pt>
                <c:pt idx="994">
                  <c:v>7.9070623000000006E-33</c:v>
                </c:pt>
                <c:pt idx="995">
                  <c:v>7.4230711999999998E-33</c:v>
                </c:pt>
                <c:pt idx="996">
                  <c:v>6.9687052000000005E-33</c:v>
                </c:pt>
                <c:pt idx="997">
                  <c:v>6.5421508999999999E-33</c:v>
                </c:pt>
                <c:pt idx="998">
                  <c:v>6.1417059999999997E-33</c:v>
                </c:pt>
                <c:pt idx="999">
                  <c:v>5.7657723E-33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68-4271-BBFB-CBA8918673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x-velocity</c:v>
                </c:pt>
              </c:strCache>
            </c:strRef>
          </c:tx>
          <c:cat>
            <c:numRef>
              <c:f>Sheet1!$A$2:$A$1001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Sheet1!$C$2:$C$1001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2.7513263999999999E-2</c:v>
                </c:pt>
                <c:pt idx="6">
                  <c:v>1.5214126E-2</c:v>
                </c:pt>
                <c:pt idx="7">
                  <c:v>9.5508244999999992E-3</c:v>
                </c:pt>
                <c:pt idx="8">
                  <c:v>7.5233273000000003E-3</c:v>
                </c:pt>
                <c:pt idx="9">
                  <c:v>6.7120265E-3</c:v>
                </c:pt>
                <c:pt idx="10">
                  <c:v>6.3787894999999999E-3</c:v>
                </c:pt>
                <c:pt idx="11">
                  <c:v>6.2328401000000004E-3</c:v>
                </c:pt>
                <c:pt idx="12">
                  <c:v>6.1186477999999999E-3</c:v>
                </c:pt>
                <c:pt idx="13">
                  <c:v>6.2217050000000001E-3</c:v>
                </c:pt>
                <c:pt idx="14">
                  <c:v>5.9770068999999999E-3</c:v>
                </c:pt>
                <c:pt idx="15">
                  <c:v>6.0040338E-3</c:v>
                </c:pt>
                <c:pt idx="16">
                  <c:v>6.0256123999999998E-3</c:v>
                </c:pt>
                <c:pt idx="17">
                  <c:v>5.8318271E-3</c:v>
                </c:pt>
                <c:pt idx="18">
                  <c:v>5.7768098000000002E-3</c:v>
                </c:pt>
                <c:pt idx="19">
                  <c:v>5.7541004999999996E-3</c:v>
                </c:pt>
                <c:pt idx="20">
                  <c:v>5.7254020000000001E-3</c:v>
                </c:pt>
                <c:pt idx="21">
                  <c:v>5.7150923999999999E-3</c:v>
                </c:pt>
                <c:pt idx="22">
                  <c:v>5.6882212999999999E-3</c:v>
                </c:pt>
                <c:pt idx="23">
                  <c:v>5.5529402999999998E-3</c:v>
                </c:pt>
                <c:pt idx="24">
                  <c:v>5.4770067000000002E-3</c:v>
                </c:pt>
                <c:pt idx="25">
                  <c:v>5.2665728E-3</c:v>
                </c:pt>
                <c:pt idx="26">
                  <c:v>5.1530836999999999E-3</c:v>
                </c:pt>
                <c:pt idx="27">
                  <c:v>5.0230552000000003E-3</c:v>
                </c:pt>
                <c:pt idx="28">
                  <c:v>4.9024903000000003E-3</c:v>
                </c:pt>
                <c:pt idx="29">
                  <c:v>4.5918757999999999E-3</c:v>
                </c:pt>
                <c:pt idx="30">
                  <c:v>4.3964445E-3</c:v>
                </c:pt>
                <c:pt idx="31">
                  <c:v>4.3706728000000002E-3</c:v>
                </c:pt>
                <c:pt idx="32">
                  <c:v>4.3227261999999999E-3</c:v>
                </c:pt>
                <c:pt idx="33">
                  <c:v>3.9993090000000004E-3</c:v>
                </c:pt>
                <c:pt idx="34">
                  <c:v>3.7621595999999999E-3</c:v>
                </c:pt>
                <c:pt idx="35">
                  <c:v>3.6556764999999998E-3</c:v>
                </c:pt>
                <c:pt idx="36">
                  <c:v>3.5678621999999998E-3</c:v>
                </c:pt>
                <c:pt idx="37">
                  <c:v>3.486678E-3</c:v>
                </c:pt>
                <c:pt idx="38">
                  <c:v>3.4128587999999998E-3</c:v>
                </c:pt>
                <c:pt idx="39">
                  <c:v>3.4526204000000001E-3</c:v>
                </c:pt>
                <c:pt idx="40">
                  <c:v>3.2964454E-3</c:v>
                </c:pt>
                <c:pt idx="41">
                  <c:v>3.2114276E-3</c:v>
                </c:pt>
                <c:pt idx="42">
                  <c:v>3.1563585999999999E-3</c:v>
                </c:pt>
                <c:pt idx="43">
                  <c:v>3.1109722000000001E-3</c:v>
                </c:pt>
                <c:pt idx="44">
                  <c:v>3.0932781000000001E-3</c:v>
                </c:pt>
                <c:pt idx="45">
                  <c:v>3.0523121000000002E-3</c:v>
                </c:pt>
                <c:pt idx="46">
                  <c:v>3.1703852E-3</c:v>
                </c:pt>
                <c:pt idx="47">
                  <c:v>3.2249893999999999E-3</c:v>
                </c:pt>
                <c:pt idx="48">
                  <c:v>3.0343851000000002E-3</c:v>
                </c:pt>
                <c:pt idx="49">
                  <c:v>2.9780942000000002E-3</c:v>
                </c:pt>
                <c:pt idx="50">
                  <c:v>2.9415030999999999E-3</c:v>
                </c:pt>
                <c:pt idx="51">
                  <c:v>2.9210072999999999E-3</c:v>
                </c:pt>
                <c:pt idx="52">
                  <c:v>2.8816744E-3</c:v>
                </c:pt>
                <c:pt idx="53">
                  <c:v>2.8608660000000001E-3</c:v>
                </c:pt>
                <c:pt idx="54">
                  <c:v>2.8279745000000002E-3</c:v>
                </c:pt>
                <c:pt idx="55">
                  <c:v>2.794192E-3</c:v>
                </c:pt>
                <c:pt idx="56">
                  <c:v>2.7639565999999999E-3</c:v>
                </c:pt>
                <c:pt idx="57">
                  <c:v>2.7469502999999998E-3</c:v>
                </c:pt>
                <c:pt idx="58">
                  <c:v>2.7100830999999999E-3</c:v>
                </c:pt>
                <c:pt idx="59">
                  <c:v>2.6789224E-3</c:v>
                </c:pt>
                <c:pt idx="60">
                  <c:v>2.6555209000000001E-3</c:v>
                </c:pt>
                <c:pt idx="61">
                  <c:v>2.9450855999999998E-3</c:v>
                </c:pt>
                <c:pt idx="62">
                  <c:v>2.7561886999999999E-3</c:v>
                </c:pt>
                <c:pt idx="63">
                  <c:v>2.6246363000000002E-3</c:v>
                </c:pt>
                <c:pt idx="64">
                  <c:v>2.6036599999999998E-3</c:v>
                </c:pt>
                <c:pt idx="65">
                  <c:v>2.5830787000000002E-3</c:v>
                </c:pt>
                <c:pt idx="66">
                  <c:v>2.5828256000000002E-3</c:v>
                </c:pt>
                <c:pt idx="67">
                  <c:v>2.5598666999999999E-3</c:v>
                </c:pt>
                <c:pt idx="68">
                  <c:v>2.5402706000000001E-3</c:v>
                </c:pt>
                <c:pt idx="69">
                  <c:v>2.5438497000000002E-3</c:v>
                </c:pt>
                <c:pt idx="70">
                  <c:v>2.5271313999999999E-3</c:v>
                </c:pt>
                <c:pt idx="71">
                  <c:v>2.5109045000000002E-3</c:v>
                </c:pt>
                <c:pt idx="72">
                  <c:v>2.4976976999999999E-3</c:v>
                </c:pt>
                <c:pt idx="73">
                  <c:v>2.4856520000000001E-3</c:v>
                </c:pt>
                <c:pt idx="74">
                  <c:v>2.4732377999999999E-3</c:v>
                </c:pt>
                <c:pt idx="75">
                  <c:v>2.4608891E-3</c:v>
                </c:pt>
                <c:pt idx="76">
                  <c:v>2.4477850000000001E-3</c:v>
                </c:pt>
                <c:pt idx="77">
                  <c:v>2.4337383000000001E-3</c:v>
                </c:pt>
                <c:pt idx="78">
                  <c:v>2.4189322E-3</c:v>
                </c:pt>
                <c:pt idx="79">
                  <c:v>2.4037990999999999E-3</c:v>
                </c:pt>
                <c:pt idx="80">
                  <c:v>2.3887152000000001E-3</c:v>
                </c:pt>
                <c:pt idx="81">
                  <c:v>2.3743999E-3</c:v>
                </c:pt>
                <c:pt idx="82">
                  <c:v>2.3610041999999999E-3</c:v>
                </c:pt>
                <c:pt idx="83">
                  <c:v>2.3486278000000001E-3</c:v>
                </c:pt>
                <c:pt idx="84">
                  <c:v>2.3374025999999999E-3</c:v>
                </c:pt>
                <c:pt idx="85">
                  <c:v>2.327342E-3</c:v>
                </c:pt>
                <c:pt idx="86">
                  <c:v>2.3184375999999998E-3</c:v>
                </c:pt>
                <c:pt idx="87">
                  <c:v>2.3106741E-3</c:v>
                </c:pt>
                <c:pt idx="88">
                  <c:v>2.3039569000000001E-3</c:v>
                </c:pt>
                <c:pt idx="89">
                  <c:v>2.2982068E-3</c:v>
                </c:pt>
                <c:pt idx="90">
                  <c:v>2.2933185000000001E-3</c:v>
                </c:pt>
                <c:pt idx="91">
                  <c:v>2.2891955000000001E-3</c:v>
                </c:pt>
                <c:pt idx="92">
                  <c:v>2.2857414000000001E-3</c:v>
                </c:pt>
                <c:pt idx="93">
                  <c:v>2.2828764999999998E-3</c:v>
                </c:pt>
                <c:pt idx="94">
                  <c:v>2.2805241E-3</c:v>
                </c:pt>
                <c:pt idx="95">
                  <c:v>2.2786161999999999E-3</c:v>
                </c:pt>
                <c:pt idx="96">
                  <c:v>2.2771352000000001E-3</c:v>
                </c:pt>
                <c:pt idx="97">
                  <c:v>2.2760113000000002E-3</c:v>
                </c:pt>
                <c:pt idx="98">
                  <c:v>2.2751532999999999E-3</c:v>
                </c:pt>
                <c:pt idx="99">
                  <c:v>2.2745119000000002E-3</c:v>
                </c:pt>
                <c:pt idx="100">
                  <c:v>2.2740480999999999E-3</c:v>
                </c:pt>
                <c:pt idx="101">
                  <c:v>2.2737209999999998E-3</c:v>
                </c:pt>
                <c:pt idx="102">
                  <c:v>2.2735275999999998E-3</c:v>
                </c:pt>
                <c:pt idx="103">
                  <c:v>2.2734017999999998E-3</c:v>
                </c:pt>
                <c:pt idx="104">
                  <c:v>2.2983296999999998E-3</c:v>
                </c:pt>
                <c:pt idx="105">
                  <c:v>2.3066124000000001E-3</c:v>
                </c:pt>
                <c:pt idx="106">
                  <c:v>2.2937898999999999E-3</c:v>
                </c:pt>
                <c:pt idx="107">
                  <c:v>2.2851854E-3</c:v>
                </c:pt>
                <c:pt idx="108">
                  <c:v>2.2829029000000002E-3</c:v>
                </c:pt>
                <c:pt idx="109">
                  <c:v>2.2775981000000001E-3</c:v>
                </c:pt>
                <c:pt idx="110">
                  <c:v>2.2722276000000001E-3</c:v>
                </c:pt>
                <c:pt idx="111">
                  <c:v>2.2700811000000002E-3</c:v>
                </c:pt>
                <c:pt idx="112">
                  <c:v>2.2699596E-3</c:v>
                </c:pt>
                <c:pt idx="113">
                  <c:v>2.2690352E-3</c:v>
                </c:pt>
                <c:pt idx="114">
                  <c:v>2.2680706999999999E-3</c:v>
                </c:pt>
                <c:pt idx="115">
                  <c:v>2.2676101999999998E-3</c:v>
                </c:pt>
                <c:pt idx="116">
                  <c:v>2.2674853000000002E-3</c:v>
                </c:pt>
                <c:pt idx="117">
                  <c:v>2.2674476999999999E-3</c:v>
                </c:pt>
                <c:pt idx="118">
                  <c:v>2.2675289999999999E-3</c:v>
                </c:pt>
                <c:pt idx="119">
                  <c:v>2.2676161000000001E-3</c:v>
                </c:pt>
                <c:pt idx="120">
                  <c:v>2.2675690000000001E-3</c:v>
                </c:pt>
                <c:pt idx="121">
                  <c:v>2.2674155999999998E-3</c:v>
                </c:pt>
                <c:pt idx="122">
                  <c:v>2.2672718999999998E-3</c:v>
                </c:pt>
                <c:pt idx="123">
                  <c:v>2.2672255000000001E-3</c:v>
                </c:pt>
                <c:pt idx="124">
                  <c:v>2.2672655999999998E-3</c:v>
                </c:pt>
                <c:pt idx="125">
                  <c:v>2.2673604000000001E-3</c:v>
                </c:pt>
                <c:pt idx="126">
                  <c:v>2.2674725000000001E-3</c:v>
                </c:pt>
                <c:pt idx="127">
                  <c:v>2.2675701E-3</c:v>
                </c:pt>
                <c:pt idx="128">
                  <c:v>2.26765E-3</c:v>
                </c:pt>
                <c:pt idx="129">
                  <c:v>2.2677344000000001E-3</c:v>
                </c:pt>
                <c:pt idx="130">
                  <c:v>2.2678433E-3</c:v>
                </c:pt>
                <c:pt idx="131">
                  <c:v>2.2679861000000001E-3</c:v>
                </c:pt>
                <c:pt idx="132">
                  <c:v>2.2681584999999999E-3</c:v>
                </c:pt>
                <c:pt idx="133">
                  <c:v>2.2683500000000001E-3</c:v>
                </c:pt>
                <c:pt idx="134">
                  <c:v>2.2701979000000001E-3</c:v>
                </c:pt>
                <c:pt idx="135">
                  <c:v>2.2695845E-3</c:v>
                </c:pt>
                <c:pt idx="136">
                  <c:v>2.2694127E-3</c:v>
                </c:pt>
                <c:pt idx="137">
                  <c:v>2.2695950000000001E-3</c:v>
                </c:pt>
                <c:pt idx="138">
                  <c:v>2.2698206999999999E-3</c:v>
                </c:pt>
                <c:pt idx="139">
                  <c:v>2.2700762999999999E-3</c:v>
                </c:pt>
                <c:pt idx="140">
                  <c:v>2.2702880000000001E-3</c:v>
                </c:pt>
                <c:pt idx="141">
                  <c:v>2.2732493999999999E-3</c:v>
                </c:pt>
                <c:pt idx="142">
                  <c:v>2.2725034000000001E-3</c:v>
                </c:pt>
                <c:pt idx="143">
                  <c:v>2.2724253999999999E-3</c:v>
                </c:pt>
                <c:pt idx="144">
                  <c:v>2.2723227E-3</c:v>
                </c:pt>
                <c:pt idx="145">
                  <c:v>2.2721593999999999E-3</c:v>
                </c:pt>
                <c:pt idx="146">
                  <c:v>2.2719764999999999E-3</c:v>
                </c:pt>
                <c:pt idx="147">
                  <c:v>2.2718196999999998E-3</c:v>
                </c:pt>
                <c:pt idx="148">
                  <c:v>2.2823336999999999E-3</c:v>
                </c:pt>
                <c:pt idx="149">
                  <c:v>2.2822979999999999E-3</c:v>
                </c:pt>
                <c:pt idx="150">
                  <c:v>2.2754655000000001E-3</c:v>
                </c:pt>
                <c:pt idx="151">
                  <c:v>2.2686651E-3</c:v>
                </c:pt>
                <c:pt idx="152">
                  <c:v>2.2649873000000001E-3</c:v>
                </c:pt>
                <c:pt idx="153">
                  <c:v>2.2648651000000001E-3</c:v>
                </c:pt>
                <c:pt idx="154">
                  <c:v>2.2664197999999998E-3</c:v>
                </c:pt>
                <c:pt idx="155">
                  <c:v>2.2680131000000002E-3</c:v>
                </c:pt>
                <c:pt idx="156">
                  <c:v>2.2697411000000001E-3</c:v>
                </c:pt>
                <c:pt idx="157">
                  <c:v>2.2708454000000002E-3</c:v>
                </c:pt>
                <c:pt idx="158">
                  <c:v>2.2717038999999998E-3</c:v>
                </c:pt>
                <c:pt idx="159">
                  <c:v>2.2727265999999999E-3</c:v>
                </c:pt>
                <c:pt idx="160">
                  <c:v>2.2740865E-3</c:v>
                </c:pt>
                <c:pt idx="161">
                  <c:v>2.2757332999999999E-3</c:v>
                </c:pt>
                <c:pt idx="162">
                  <c:v>2.2774899E-3</c:v>
                </c:pt>
                <c:pt idx="163">
                  <c:v>2.2792026999999999E-3</c:v>
                </c:pt>
                <c:pt idx="164">
                  <c:v>2.2808080000000001E-3</c:v>
                </c:pt>
                <c:pt idx="165">
                  <c:v>2.2823356000000001E-3</c:v>
                </c:pt>
                <c:pt idx="166">
                  <c:v>2.2838474E-3</c:v>
                </c:pt>
                <c:pt idx="167">
                  <c:v>2.2853957000000002E-3</c:v>
                </c:pt>
                <c:pt idx="168">
                  <c:v>2.2869952000000001E-3</c:v>
                </c:pt>
                <c:pt idx="169">
                  <c:v>2.2886268E-3</c:v>
                </c:pt>
                <c:pt idx="170">
                  <c:v>2.2902615999999998E-3</c:v>
                </c:pt>
                <c:pt idx="171">
                  <c:v>2.3256465E-3</c:v>
                </c:pt>
                <c:pt idx="172">
                  <c:v>2.3323375E-3</c:v>
                </c:pt>
                <c:pt idx="173">
                  <c:v>2.3334230999999999E-3</c:v>
                </c:pt>
                <c:pt idx="174">
                  <c:v>2.3406576000000001E-3</c:v>
                </c:pt>
                <c:pt idx="175">
                  <c:v>2.3406303999999999E-3</c:v>
                </c:pt>
                <c:pt idx="176">
                  <c:v>2.3327088E-3</c:v>
                </c:pt>
                <c:pt idx="177">
                  <c:v>2.3248173E-3</c:v>
                </c:pt>
                <c:pt idx="178">
                  <c:v>2.3221680999999999E-3</c:v>
                </c:pt>
                <c:pt idx="179">
                  <c:v>2.3235153000000001E-3</c:v>
                </c:pt>
                <c:pt idx="180">
                  <c:v>2.3262170999999998E-3</c:v>
                </c:pt>
                <c:pt idx="181">
                  <c:v>2.3291243999999998E-3</c:v>
                </c:pt>
                <c:pt idx="182">
                  <c:v>2.3314935999999998E-3</c:v>
                </c:pt>
                <c:pt idx="183">
                  <c:v>2.3330245000000001E-3</c:v>
                </c:pt>
                <c:pt idx="184">
                  <c:v>2.3341081000000001E-3</c:v>
                </c:pt>
                <c:pt idx="185">
                  <c:v>2.3352016000000001E-3</c:v>
                </c:pt>
                <c:pt idx="186">
                  <c:v>2.3365707999999999E-3</c:v>
                </c:pt>
                <c:pt idx="187">
                  <c:v>2.3382094000000001E-3</c:v>
                </c:pt>
                <c:pt idx="188">
                  <c:v>2.3399783E-3</c:v>
                </c:pt>
                <c:pt idx="189">
                  <c:v>2.3417257E-3</c:v>
                </c:pt>
                <c:pt idx="190">
                  <c:v>2.3433693000000002E-3</c:v>
                </c:pt>
                <c:pt idx="191">
                  <c:v>2.3449105000000001E-3</c:v>
                </c:pt>
                <c:pt idx="192">
                  <c:v>2.3463995000000001E-3</c:v>
                </c:pt>
                <c:pt idx="193">
                  <c:v>2.3478894999999999E-3</c:v>
                </c:pt>
                <c:pt idx="194">
                  <c:v>2.3494075000000001E-3</c:v>
                </c:pt>
                <c:pt idx="195">
                  <c:v>2.3509516999999998E-3</c:v>
                </c:pt>
                <c:pt idx="196">
                  <c:v>2.3525006999999998E-3</c:v>
                </c:pt>
                <c:pt idx="197">
                  <c:v>2.3540352E-3</c:v>
                </c:pt>
                <c:pt idx="198">
                  <c:v>2.3555463000000001E-3</c:v>
                </c:pt>
                <c:pt idx="199">
                  <c:v>2.3570370999999998E-3</c:v>
                </c:pt>
                <c:pt idx="200">
                  <c:v>2.3585159000000001E-3</c:v>
                </c:pt>
                <c:pt idx="201">
                  <c:v>2.3599902999999998E-3</c:v>
                </c:pt>
                <c:pt idx="202">
                  <c:v>2.3614635E-3</c:v>
                </c:pt>
                <c:pt idx="203">
                  <c:v>2.3629349E-3</c:v>
                </c:pt>
                <c:pt idx="204">
                  <c:v>2.3643999E-3</c:v>
                </c:pt>
                <c:pt idx="205">
                  <c:v>2.3658558999999999E-3</c:v>
                </c:pt>
                <c:pt idx="206">
                  <c:v>2.3673024000000001E-3</c:v>
                </c:pt>
                <c:pt idx="207">
                  <c:v>2.3687395000000001E-3</c:v>
                </c:pt>
                <c:pt idx="208">
                  <c:v>2.3701696999999999E-3</c:v>
                </c:pt>
                <c:pt idx="209">
                  <c:v>2.3715938999999998E-3</c:v>
                </c:pt>
                <c:pt idx="210">
                  <c:v>2.3730126000000001E-3</c:v>
                </c:pt>
                <c:pt idx="211">
                  <c:v>2.3744246999999998E-3</c:v>
                </c:pt>
                <c:pt idx="212">
                  <c:v>2.3758303999999999E-3</c:v>
                </c:pt>
                <c:pt idx="213">
                  <c:v>2.3772289999999998E-3</c:v>
                </c:pt>
                <c:pt idx="214">
                  <c:v>2.3786201000000002E-3</c:v>
                </c:pt>
                <c:pt idx="215">
                  <c:v>2.3800039000000002E-3</c:v>
                </c:pt>
                <c:pt idx="216">
                  <c:v>2.3813806E-3</c:v>
                </c:pt>
                <c:pt idx="217">
                  <c:v>2.3827510999999998E-3</c:v>
                </c:pt>
                <c:pt idx="218">
                  <c:v>2.3841143000000002E-3</c:v>
                </c:pt>
                <c:pt idx="219">
                  <c:v>2.3854701999999998E-3</c:v>
                </c:pt>
                <c:pt idx="220">
                  <c:v>2.3868189000000001E-3</c:v>
                </c:pt>
                <c:pt idx="221">
                  <c:v>2.3881595000000001E-3</c:v>
                </c:pt>
                <c:pt idx="222">
                  <c:v>2.3894925000000002E-3</c:v>
                </c:pt>
                <c:pt idx="223">
                  <c:v>2.3908177000000002E-3</c:v>
                </c:pt>
                <c:pt idx="224">
                  <c:v>2.3921347E-3</c:v>
                </c:pt>
                <c:pt idx="225">
                  <c:v>2.3934449000000001E-3</c:v>
                </c:pt>
                <c:pt idx="226">
                  <c:v>2.3947477999999999E-3</c:v>
                </c:pt>
                <c:pt idx="227">
                  <c:v>2.3960424999999999E-3</c:v>
                </c:pt>
                <c:pt idx="228">
                  <c:v>2.3973289000000001E-3</c:v>
                </c:pt>
                <c:pt idx="229">
                  <c:v>2.3986068E-3</c:v>
                </c:pt>
                <c:pt idx="230">
                  <c:v>2.3998763000000001E-3</c:v>
                </c:pt>
                <c:pt idx="231">
                  <c:v>2.4011369999999998E-3</c:v>
                </c:pt>
                <c:pt idx="232">
                  <c:v>2.4023891E-3</c:v>
                </c:pt>
                <c:pt idx="233">
                  <c:v>2.4036322999999998E-3</c:v>
                </c:pt>
                <c:pt idx="234">
                  <c:v>2.4048667000000001E-3</c:v>
                </c:pt>
                <c:pt idx="235">
                  <c:v>2.4060912E-3</c:v>
                </c:pt>
                <c:pt idx="236">
                  <c:v>2.4073073000000001E-3</c:v>
                </c:pt>
                <c:pt idx="237">
                  <c:v>2.4085138E-3</c:v>
                </c:pt>
                <c:pt idx="238">
                  <c:v>2.4097108000000001E-3</c:v>
                </c:pt>
                <c:pt idx="239">
                  <c:v>2.4108979999999999E-3</c:v>
                </c:pt>
                <c:pt idx="240">
                  <c:v>2.4120754999999998E-3</c:v>
                </c:pt>
                <c:pt idx="241">
                  <c:v>2.4132429000000002E-3</c:v>
                </c:pt>
                <c:pt idx="242">
                  <c:v>2.4144006999999999E-3</c:v>
                </c:pt>
                <c:pt idx="243">
                  <c:v>2.4155481E-3</c:v>
                </c:pt>
                <c:pt idx="244">
                  <c:v>2.4166854000000002E-3</c:v>
                </c:pt>
                <c:pt idx="245">
                  <c:v>2.4178123000000002E-3</c:v>
                </c:pt>
                <c:pt idx="246">
                  <c:v>2.4189284E-3</c:v>
                </c:pt>
                <c:pt idx="247">
                  <c:v>2.4200338000000001E-3</c:v>
                </c:pt>
                <c:pt idx="248">
                  <c:v>2.4211278999999998E-3</c:v>
                </c:pt>
                <c:pt idx="249">
                  <c:v>2.4222111000000001E-3</c:v>
                </c:pt>
                <c:pt idx="250">
                  <c:v>2.4232835999999998E-3</c:v>
                </c:pt>
                <c:pt idx="251">
                  <c:v>2.4243447E-3</c:v>
                </c:pt>
                <c:pt idx="252">
                  <c:v>2.4253949999999999E-3</c:v>
                </c:pt>
                <c:pt idx="253">
                  <c:v>2.4264338999999998E-3</c:v>
                </c:pt>
                <c:pt idx="254">
                  <c:v>2.5063205E-3</c:v>
                </c:pt>
                <c:pt idx="255">
                  <c:v>2.5090490000000002E-3</c:v>
                </c:pt>
                <c:pt idx="256">
                  <c:v>2.4426444E-3</c:v>
                </c:pt>
                <c:pt idx="257">
                  <c:v>2.4329162999999999E-3</c:v>
                </c:pt>
                <c:pt idx="258">
                  <c:v>2.4380576999999998E-3</c:v>
                </c:pt>
                <c:pt idx="259">
                  <c:v>2.4384645000000002E-3</c:v>
                </c:pt>
                <c:pt idx="260">
                  <c:v>2.4402719999999998E-3</c:v>
                </c:pt>
                <c:pt idx="261">
                  <c:v>2.4415930000000001E-3</c:v>
                </c:pt>
                <c:pt idx="262">
                  <c:v>2.4415472000000001E-3</c:v>
                </c:pt>
                <c:pt idx="263">
                  <c:v>2.4398521999999998E-3</c:v>
                </c:pt>
                <c:pt idx="264">
                  <c:v>2.4383944000000001E-3</c:v>
                </c:pt>
                <c:pt idx="265">
                  <c:v>2.4382662000000002E-3</c:v>
                </c:pt>
                <c:pt idx="266">
                  <c:v>2.4388375999999999E-3</c:v>
                </c:pt>
                <c:pt idx="267">
                  <c:v>2.4397344E-3</c:v>
                </c:pt>
                <c:pt idx="268">
                  <c:v>2.4406281999999999E-3</c:v>
                </c:pt>
                <c:pt idx="269">
                  <c:v>2.4413362000000002E-3</c:v>
                </c:pt>
                <c:pt idx="270">
                  <c:v>2.4418170000000002E-3</c:v>
                </c:pt>
                <c:pt idx="271">
                  <c:v>2.4422125000000002E-3</c:v>
                </c:pt>
                <c:pt idx="272">
                  <c:v>2.4426684E-3</c:v>
                </c:pt>
                <c:pt idx="273">
                  <c:v>2.4432545999999999E-3</c:v>
                </c:pt>
                <c:pt idx="274">
                  <c:v>2.4439309999999999E-3</c:v>
                </c:pt>
                <c:pt idx="275">
                  <c:v>2.4446258E-3</c:v>
                </c:pt>
                <c:pt idx="276">
                  <c:v>2.4452893999999999E-3</c:v>
                </c:pt>
                <c:pt idx="277">
                  <c:v>2.4458925E-3</c:v>
                </c:pt>
                <c:pt idx="278">
                  <c:v>2.4464484000000001E-3</c:v>
                </c:pt>
                <c:pt idx="279">
                  <c:v>2.4469865000000001E-3</c:v>
                </c:pt>
                <c:pt idx="280">
                  <c:v>2.4475293E-3</c:v>
                </c:pt>
                <c:pt idx="281">
                  <c:v>2.4480820999999999E-3</c:v>
                </c:pt>
                <c:pt idx="282">
                  <c:v>2.4486357E-3</c:v>
                </c:pt>
                <c:pt idx="283">
                  <c:v>2.4491769999999999E-3</c:v>
                </c:pt>
                <c:pt idx="284">
                  <c:v>2.4496967000000001E-3</c:v>
                </c:pt>
                <c:pt idx="285">
                  <c:v>2.4501932999999999E-3</c:v>
                </c:pt>
                <c:pt idx="286">
                  <c:v>2.4506710999999998E-3</c:v>
                </c:pt>
                <c:pt idx="287">
                  <c:v>2.4511352999999998E-3</c:v>
                </c:pt>
                <c:pt idx="288">
                  <c:v>2.4515890000000001E-3</c:v>
                </c:pt>
                <c:pt idx="289">
                  <c:v>2.4520317000000002E-3</c:v>
                </c:pt>
                <c:pt idx="290">
                  <c:v>2.4524613000000001E-3</c:v>
                </c:pt>
                <c:pt idx="291">
                  <c:v>2.4528750999999998E-3</c:v>
                </c:pt>
                <c:pt idx="292">
                  <c:v>2.6267510000000001E-3</c:v>
                </c:pt>
                <c:pt idx="293">
                  <c:v>2.5301678000000001E-3</c:v>
                </c:pt>
                <c:pt idx="294">
                  <c:v>2.4302541000000002E-3</c:v>
                </c:pt>
                <c:pt idx="295">
                  <c:v>2.4252059E-3</c:v>
                </c:pt>
                <c:pt idx="296">
                  <c:v>2.4274840000000002E-3</c:v>
                </c:pt>
                <c:pt idx="297">
                  <c:v>2.4310132000000002E-3</c:v>
                </c:pt>
                <c:pt idx="298">
                  <c:v>2.4346108000000001E-3</c:v>
                </c:pt>
                <c:pt idx="299">
                  <c:v>2.4362530000000002E-3</c:v>
                </c:pt>
                <c:pt idx="300">
                  <c:v>2.4358644E-3</c:v>
                </c:pt>
                <c:pt idx="301">
                  <c:v>2.4345896999999998E-3</c:v>
                </c:pt>
                <c:pt idx="302">
                  <c:v>2.4334977E-3</c:v>
                </c:pt>
                <c:pt idx="303">
                  <c:v>2.4327255999999999E-3</c:v>
                </c:pt>
                <c:pt idx="304">
                  <c:v>2.4320588999999998E-3</c:v>
                </c:pt>
                <c:pt idx="305">
                  <c:v>2.4315318000000001E-3</c:v>
                </c:pt>
                <c:pt idx="306">
                  <c:v>2.4311642E-3</c:v>
                </c:pt>
                <c:pt idx="307">
                  <c:v>2.4309081999999999E-3</c:v>
                </c:pt>
                <c:pt idx="308">
                  <c:v>2.4307051000000001E-3</c:v>
                </c:pt>
                <c:pt idx="309">
                  <c:v>2.4305234000000001E-3</c:v>
                </c:pt>
                <c:pt idx="310">
                  <c:v>2.4303460999999999E-3</c:v>
                </c:pt>
                <c:pt idx="311">
                  <c:v>2.4301709E-3</c:v>
                </c:pt>
                <c:pt idx="312">
                  <c:v>2.4300043E-3</c:v>
                </c:pt>
                <c:pt idx="313">
                  <c:v>2.4298522000000002E-3</c:v>
                </c:pt>
                <c:pt idx="314">
                  <c:v>2.4297125999999999E-3</c:v>
                </c:pt>
                <c:pt idx="315">
                  <c:v>2.4295758000000001E-3</c:v>
                </c:pt>
                <c:pt idx="316">
                  <c:v>2.4294308000000001E-3</c:v>
                </c:pt>
                <c:pt idx="317">
                  <c:v>2.4292704E-3</c:v>
                </c:pt>
                <c:pt idx="318">
                  <c:v>2.4290922E-3</c:v>
                </c:pt>
                <c:pt idx="319">
                  <c:v>2.4288981000000001E-3</c:v>
                </c:pt>
                <c:pt idx="320">
                  <c:v>2.4286913999999999E-3</c:v>
                </c:pt>
                <c:pt idx="321">
                  <c:v>2.4284737999999998E-3</c:v>
                </c:pt>
                <c:pt idx="322">
                  <c:v>2.4282444000000001E-3</c:v>
                </c:pt>
                <c:pt idx="323">
                  <c:v>2.4280008999999999E-3</c:v>
                </c:pt>
                <c:pt idx="324">
                  <c:v>2.4277407000000001E-3</c:v>
                </c:pt>
                <c:pt idx="325">
                  <c:v>2.4274625999999998E-3</c:v>
                </c:pt>
                <c:pt idx="326">
                  <c:v>2.4271669E-3</c:v>
                </c:pt>
                <c:pt idx="327">
                  <c:v>2.4268545000000002E-3</c:v>
                </c:pt>
                <c:pt idx="328">
                  <c:v>2.4265262000000001E-3</c:v>
                </c:pt>
                <c:pt idx="329">
                  <c:v>2.4261818000000002E-3</c:v>
                </c:pt>
                <c:pt idx="330">
                  <c:v>2.4258210999999999E-3</c:v>
                </c:pt>
                <c:pt idx="331">
                  <c:v>2.4254435E-3</c:v>
                </c:pt>
                <c:pt idx="332">
                  <c:v>2.4250487999999998E-3</c:v>
                </c:pt>
                <c:pt idx="333">
                  <c:v>2.4246366999999998E-3</c:v>
                </c:pt>
                <c:pt idx="334">
                  <c:v>2.4242077000000001E-3</c:v>
                </c:pt>
                <c:pt idx="335">
                  <c:v>2.4237618999999998E-3</c:v>
                </c:pt>
                <c:pt idx="336">
                  <c:v>2.4232999000000002E-3</c:v>
                </c:pt>
                <c:pt idx="337">
                  <c:v>2.4228215000000001E-3</c:v>
                </c:pt>
                <c:pt idx="338">
                  <c:v>2.4223266E-3</c:v>
                </c:pt>
                <c:pt idx="339">
                  <c:v>2.4218158000000002E-3</c:v>
                </c:pt>
                <c:pt idx="340">
                  <c:v>2.4324917E-3</c:v>
                </c:pt>
                <c:pt idx="341">
                  <c:v>2.4290911E-3</c:v>
                </c:pt>
                <c:pt idx="342">
                  <c:v>2.4258806999999999E-3</c:v>
                </c:pt>
                <c:pt idx="343">
                  <c:v>2.4223768999999998E-3</c:v>
                </c:pt>
                <c:pt idx="344">
                  <c:v>2.4196481E-3</c:v>
                </c:pt>
                <c:pt idx="345">
                  <c:v>2.4182152000000001E-3</c:v>
                </c:pt>
                <c:pt idx="346">
                  <c:v>2.4177254E-3</c:v>
                </c:pt>
                <c:pt idx="347">
                  <c:v>2.4172880000000001E-3</c:v>
                </c:pt>
                <c:pt idx="348">
                  <c:v>2.4167886000000002E-3</c:v>
                </c:pt>
                <c:pt idx="349">
                  <c:v>2.4160498999999998E-3</c:v>
                </c:pt>
                <c:pt idx="350">
                  <c:v>2.4151645000000002E-3</c:v>
                </c:pt>
                <c:pt idx="351">
                  <c:v>2.4142827E-3</c:v>
                </c:pt>
                <c:pt idx="352">
                  <c:v>2.4134972999999998E-3</c:v>
                </c:pt>
                <c:pt idx="353">
                  <c:v>2.4128080999999998E-3</c:v>
                </c:pt>
                <c:pt idx="354">
                  <c:v>2.4121505999999998E-3</c:v>
                </c:pt>
                <c:pt idx="355">
                  <c:v>2.4114581E-3</c:v>
                </c:pt>
                <c:pt idx="356">
                  <c:v>2.4107016000000001E-3</c:v>
                </c:pt>
                <c:pt idx="357">
                  <c:v>2.4098867000000002E-3</c:v>
                </c:pt>
                <c:pt idx="358">
                  <c:v>2.4090410999999998E-3</c:v>
                </c:pt>
                <c:pt idx="359">
                  <c:v>2.4081901999999998E-3</c:v>
                </c:pt>
                <c:pt idx="360">
                  <c:v>2.4073442000000001E-3</c:v>
                </c:pt>
                <c:pt idx="361">
                  <c:v>2.4064978999999999E-3</c:v>
                </c:pt>
                <c:pt idx="362">
                  <c:v>2.4056399000000001E-3</c:v>
                </c:pt>
                <c:pt idx="363">
                  <c:v>2.4047612000000001E-3</c:v>
                </c:pt>
                <c:pt idx="364">
                  <c:v>2.4149957999999999E-3</c:v>
                </c:pt>
                <c:pt idx="365">
                  <c:v>2.4110393999999999E-3</c:v>
                </c:pt>
                <c:pt idx="366">
                  <c:v>2.4066824E-3</c:v>
                </c:pt>
                <c:pt idx="367">
                  <c:v>2.4034021999999999E-3</c:v>
                </c:pt>
                <c:pt idx="368">
                  <c:v>2.4008479000000001E-3</c:v>
                </c:pt>
                <c:pt idx="369">
                  <c:v>2.4001016000000002E-3</c:v>
                </c:pt>
                <c:pt idx="370">
                  <c:v>2.3992828999999999E-3</c:v>
                </c:pt>
                <c:pt idx="371">
                  <c:v>2.398374E-3</c:v>
                </c:pt>
                <c:pt idx="372">
                  <c:v>2.3973722000000001E-3</c:v>
                </c:pt>
                <c:pt idx="373">
                  <c:v>2.3963154000000001E-3</c:v>
                </c:pt>
                <c:pt idx="374">
                  <c:v>2.3952168999999998E-3</c:v>
                </c:pt>
                <c:pt idx="375">
                  <c:v>2.3940934000000001E-3</c:v>
                </c:pt>
                <c:pt idx="376">
                  <c:v>2.3995291000000001E-3</c:v>
                </c:pt>
                <c:pt idx="377">
                  <c:v>2.3934923999999998E-3</c:v>
                </c:pt>
                <c:pt idx="378">
                  <c:v>2.3912533E-3</c:v>
                </c:pt>
                <c:pt idx="379">
                  <c:v>2.3914976E-3</c:v>
                </c:pt>
                <c:pt idx="380">
                  <c:v>2.3893578000000002E-3</c:v>
                </c:pt>
                <c:pt idx="381">
                  <c:v>2.3863320000000001E-3</c:v>
                </c:pt>
                <c:pt idx="382">
                  <c:v>2.3840193999999999E-3</c:v>
                </c:pt>
                <c:pt idx="383">
                  <c:v>2.3824936000000001E-3</c:v>
                </c:pt>
                <c:pt idx="384">
                  <c:v>2.3814477999999999E-3</c:v>
                </c:pt>
                <c:pt idx="385">
                  <c:v>2.3805138000000002E-3</c:v>
                </c:pt>
                <c:pt idx="386">
                  <c:v>2.4335571999999999E-3</c:v>
                </c:pt>
                <c:pt idx="387">
                  <c:v>2.4060260999999999E-3</c:v>
                </c:pt>
                <c:pt idx="388">
                  <c:v>2.3990843000000002E-3</c:v>
                </c:pt>
                <c:pt idx="389">
                  <c:v>2.3877182000000001E-3</c:v>
                </c:pt>
                <c:pt idx="390">
                  <c:v>2.3798236999999999E-3</c:v>
                </c:pt>
                <c:pt idx="391">
                  <c:v>2.3737876999999998E-3</c:v>
                </c:pt>
                <c:pt idx="392">
                  <c:v>2.3701595999999999E-3</c:v>
                </c:pt>
                <c:pt idx="393">
                  <c:v>2.3674850999999999E-3</c:v>
                </c:pt>
                <c:pt idx="394">
                  <c:v>2.3656397999999999E-3</c:v>
                </c:pt>
                <c:pt idx="395">
                  <c:v>2.3644401999999998E-3</c:v>
                </c:pt>
                <c:pt idx="396">
                  <c:v>2.3633241E-3</c:v>
                </c:pt>
                <c:pt idx="397">
                  <c:v>2.3621547999999998E-3</c:v>
                </c:pt>
                <c:pt idx="398">
                  <c:v>2.3609789E-3</c:v>
                </c:pt>
                <c:pt idx="399">
                  <c:v>2.3598102E-3</c:v>
                </c:pt>
                <c:pt idx="400">
                  <c:v>2.3585982E-3</c:v>
                </c:pt>
                <c:pt idx="401">
                  <c:v>2.3573450999999999E-3</c:v>
                </c:pt>
                <c:pt idx="402">
                  <c:v>2.3560504999999999E-3</c:v>
                </c:pt>
                <c:pt idx="403">
                  <c:v>2.3547131000000001E-3</c:v>
                </c:pt>
                <c:pt idx="404">
                  <c:v>2.3533423000000001E-3</c:v>
                </c:pt>
                <c:pt idx="405">
                  <c:v>2.3519481E-3</c:v>
                </c:pt>
                <c:pt idx="406">
                  <c:v>2.3505384999999998E-3</c:v>
                </c:pt>
                <c:pt idx="407">
                  <c:v>2.3491187000000001E-3</c:v>
                </c:pt>
                <c:pt idx="408">
                  <c:v>2.3476919000000001E-3</c:v>
                </c:pt>
                <c:pt idx="409">
                  <c:v>2.3462588000000002E-3</c:v>
                </c:pt>
                <c:pt idx="410">
                  <c:v>2.3448184E-3</c:v>
                </c:pt>
                <c:pt idx="411">
                  <c:v>2.3433693999999998E-3</c:v>
                </c:pt>
                <c:pt idx="412">
                  <c:v>2.3419109999999999E-3</c:v>
                </c:pt>
                <c:pt idx="413">
                  <c:v>2.3404432999999999E-3</c:v>
                </c:pt>
                <c:pt idx="414">
                  <c:v>2.3389677000000002E-3</c:v>
                </c:pt>
                <c:pt idx="415">
                  <c:v>2.3374860000000002E-3</c:v>
                </c:pt>
                <c:pt idx="416">
                  <c:v>2.3359995999999998E-3</c:v>
                </c:pt>
                <c:pt idx="417">
                  <c:v>2.3345089000000002E-3</c:v>
                </c:pt>
                <c:pt idx="418">
                  <c:v>2.3330135999999999E-3</c:v>
                </c:pt>
                <c:pt idx="419">
                  <c:v>2.3315130999999999E-3</c:v>
                </c:pt>
                <c:pt idx="420">
                  <c:v>2.3300072999999999E-3</c:v>
                </c:pt>
                <c:pt idx="421">
                  <c:v>2.3284962999999999E-3</c:v>
                </c:pt>
                <c:pt idx="422">
                  <c:v>2.3269810000000001E-3</c:v>
                </c:pt>
                <c:pt idx="423">
                  <c:v>2.3254612000000001E-3</c:v>
                </c:pt>
                <c:pt idx="424">
                  <c:v>2.3380294999999999E-3</c:v>
                </c:pt>
                <c:pt idx="425">
                  <c:v>2.3311821999999999E-3</c:v>
                </c:pt>
                <c:pt idx="426">
                  <c:v>2.3211002000000001E-3</c:v>
                </c:pt>
                <c:pt idx="427">
                  <c:v>2.3183638000000002E-3</c:v>
                </c:pt>
                <c:pt idx="428">
                  <c:v>2.3173869000000001E-3</c:v>
                </c:pt>
                <c:pt idx="429">
                  <c:v>2.3136474E-3</c:v>
                </c:pt>
                <c:pt idx="430">
                  <c:v>2.3106255999999999E-3</c:v>
                </c:pt>
                <c:pt idx="431">
                  <c:v>2.3091669E-3</c:v>
                </c:pt>
                <c:pt idx="432">
                  <c:v>2.3078680999999998E-3</c:v>
                </c:pt>
                <c:pt idx="433">
                  <c:v>2.306074E-3</c:v>
                </c:pt>
                <c:pt idx="434">
                  <c:v>2.3216920000000002E-3</c:v>
                </c:pt>
                <c:pt idx="435">
                  <c:v>2.3332617999999999E-3</c:v>
                </c:pt>
                <c:pt idx="436">
                  <c:v>2.3362793999999998E-3</c:v>
                </c:pt>
                <c:pt idx="437">
                  <c:v>2.33352E-3</c:v>
                </c:pt>
                <c:pt idx="438">
                  <c:v>2.3319834999999999E-3</c:v>
                </c:pt>
                <c:pt idx="439">
                  <c:v>2.3314428999999998E-3</c:v>
                </c:pt>
                <c:pt idx="440">
                  <c:v>2.3308681999999999E-3</c:v>
                </c:pt>
                <c:pt idx="441">
                  <c:v>2.3299429000000001E-3</c:v>
                </c:pt>
                <c:pt idx="442">
                  <c:v>2.3287242E-3</c:v>
                </c:pt>
                <c:pt idx="443">
                  <c:v>2.3273307000000001E-3</c:v>
                </c:pt>
                <c:pt idx="444">
                  <c:v>2.3258672000000002E-3</c:v>
                </c:pt>
                <c:pt idx="445">
                  <c:v>2.3243920000000002E-3</c:v>
                </c:pt>
                <c:pt idx="446">
                  <c:v>2.3229277E-3</c:v>
                </c:pt>
                <c:pt idx="447">
                  <c:v>2.3214715E-3</c:v>
                </c:pt>
                <c:pt idx="448">
                  <c:v>2.3329773000000001E-3</c:v>
                </c:pt>
                <c:pt idx="449">
                  <c:v>2.3256263E-3</c:v>
                </c:pt>
                <c:pt idx="450">
                  <c:v>2.3196867999999999E-3</c:v>
                </c:pt>
                <c:pt idx="451">
                  <c:v>2.3154795999999998E-3</c:v>
                </c:pt>
                <c:pt idx="452">
                  <c:v>2.3120090999999999E-3</c:v>
                </c:pt>
                <c:pt idx="453">
                  <c:v>2.3093724999999998E-3</c:v>
                </c:pt>
                <c:pt idx="454">
                  <c:v>2.3072678999999999E-3</c:v>
                </c:pt>
                <c:pt idx="455">
                  <c:v>2.3054207000000001E-3</c:v>
                </c:pt>
                <c:pt idx="456">
                  <c:v>2.3036882E-3</c:v>
                </c:pt>
                <c:pt idx="457">
                  <c:v>2.3020282999999999E-3</c:v>
                </c:pt>
                <c:pt idx="458">
                  <c:v>2.3004133E-3</c:v>
                </c:pt>
                <c:pt idx="459">
                  <c:v>2.2988298999999999E-3</c:v>
                </c:pt>
                <c:pt idx="460">
                  <c:v>2.2972609000000001E-3</c:v>
                </c:pt>
                <c:pt idx="461">
                  <c:v>2.2956964E-3</c:v>
                </c:pt>
                <c:pt idx="462">
                  <c:v>2.2941284E-3</c:v>
                </c:pt>
                <c:pt idx="463">
                  <c:v>2.2925529000000001E-3</c:v>
                </c:pt>
                <c:pt idx="464">
                  <c:v>2.4808853000000001E-3</c:v>
                </c:pt>
                <c:pt idx="465">
                  <c:v>2.3412633999999998E-3</c:v>
                </c:pt>
                <c:pt idx="466">
                  <c:v>2.2405028E-3</c:v>
                </c:pt>
                <c:pt idx="467">
                  <c:v>2.2637788E-3</c:v>
                </c:pt>
                <c:pt idx="468">
                  <c:v>2.2781561E-3</c:v>
                </c:pt>
                <c:pt idx="469">
                  <c:v>2.2877561000000002E-3</c:v>
                </c:pt>
                <c:pt idx="470">
                  <c:v>2.2913471E-3</c:v>
                </c:pt>
                <c:pt idx="471">
                  <c:v>2.2907268000000001E-3</c:v>
                </c:pt>
                <c:pt idx="472">
                  <c:v>2.2876433999999999E-3</c:v>
                </c:pt>
                <c:pt idx="473">
                  <c:v>2.2837339999999999E-3</c:v>
                </c:pt>
                <c:pt idx="474">
                  <c:v>2.2799650000000001E-3</c:v>
                </c:pt>
                <c:pt idx="475">
                  <c:v>2.2766739000000002E-3</c:v>
                </c:pt>
                <c:pt idx="476">
                  <c:v>2.2738878999999999E-3</c:v>
                </c:pt>
                <c:pt idx="477">
                  <c:v>2.2714562999999999E-3</c:v>
                </c:pt>
                <c:pt idx="478">
                  <c:v>2.2692257E-3</c:v>
                </c:pt>
                <c:pt idx="479">
                  <c:v>2.2671059E-3</c:v>
                </c:pt>
                <c:pt idx="480">
                  <c:v>2.2650628999999999E-3</c:v>
                </c:pt>
                <c:pt idx="481">
                  <c:v>2.2630992999999999E-3</c:v>
                </c:pt>
                <c:pt idx="482">
                  <c:v>2.2612242000000001E-3</c:v>
                </c:pt>
                <c:pt idx="483">
                  <c:v>2.2594233000000001E-3</c:v>
                </c:pt>
                <c:pt idx="484">
                  <c:v>2.2576860000000001E-3</c:v>
                </c:pt>
                <c:pt idx="485">
                  <c:v>2.2559958000000001E-3</c:v>
                </c:pt>
                <c:pt idx="486">
                  <c:v>2.2543379999999998E-3</c:v>
                </c:pt>
                <c:pt idx="487">
                  <c:v>2.2527011000000002E-3</c:v>
                </c:pt>
                <c:pt idx="488">
                  <c:v>2.2510793000000001E-3</c:v>
                </c:pt>
                <c:pt idx="489">
                  <c:v>2.249469E-3</c:v>
                </c:pt>
                <c:pt idx="490">
                  <c:v>2.2478687999999999E-3</c:v>
                </c:pt>
                <c:pt idx="491">
                  <c:v>2.2462773999999998E-3</c:v>
                </c:pt>
                <c:pt idx="492">
                  <c:v>2.2446938000000001E-3</c:v>
                </c:pt>
                <c:pt idx="493">
                  <c:v>2.2431169000000002E-3</c:v>
                </c:pt>
                <c:pt idx="494">
                  <c:v>2.2415454999999999E-3</c:v>
                </c:pt>
                <c:pt idx="495">
                  <c:v>2.2399784999999998E-3</c:v>
                </c:pt>
                <c:pt idx="496">
                  <c:v>2.2384155999999999E-3</c:v>
                </c:pt>
                <c:pt idx="497">
                  <c:v>2.2368561000000002E-3</c:v>
                </c:pt>
                <c:pt idx="498">
                  <c:v>2.2352997999999999E-3</c:v>
                </c:pt>
                <c:pt idx="499">
                  <c:v>2.2337466999999998E-3</c:v>
                </c:pt>
                <c:pt idx="500">
                  <c:v>2.2321966999999999E-3</c:v>
                </c:pt>
                <c:pt idx="501">
                  <c:v>2.2306499999999998E-3</c:v>
                </c:pt>
                <c:pt idx="502">
                  <c:v>2.2291067E-3</c:v>
                </c:pt>
                <c:pt idx="503">
                  <c:v>2.2275667000000001E-3</c:v>
                </c:pt>
                <c:pt idx="504">
                  <c:v>2.2260303E-3</c:v>
                </c:pt>
                <c:pt idx="505">
                  <c:v>2.2244966000000001E-3</c:v>
                </c:pt>
                <c:pt idx="506">
                  <c:v>2.2229661999999999E-3</c:v>
                </c:pt>
                <c:pt idx="507">
                  <c:v>2.2333524000000002E-3</c:v>
                </c:pt>
                <c:pt idx="508">
                  <c:v>2.2304063E-3</c:v>
                </c:pt>
                <c:pt idx="509">
                  <c:v>2.2271287999999999E-3</c:v>
                </c:pt>
                <c:pt idx="510">
                  <c:v>2.2355483000000001E-3</c:v>
                </c:pt>
                <c:pt idx="511">
                  <c:v>2.2292218999999999E-3</c:v>
                </c:pt>
                <c:pt idx="512">
                  <c:v>2.2221029E-3</c:v>
                </c:pt>
                <c:pt idx="513">
                  <c:v>2.2162893999999999E-3</c:v>
                </c:pt>
                <c:pt idx="514">
                  <c:v>2.2293348000000002E-3</c:v>
                </c:pt>
                <c:pt idx="515">
                  <c:v>2.2354788999999998E-3</c:v>
                </c:pt>
                <c:pt idx="516">
                  <c:v>2.2335323E-3</c:v>
                </c:pt>
                <c:pt idx="517">
                  <c:v>2.2278909E-3</c:v>
                </c:pt>
                <c:pt idx="518">
                  <c:v>2.2242333E-3</c:v>
                </c:pt>
                <c:pt idx="519">
                  <c:v>2.2220934999999998E-3</c:v>
                </c:pt>
                <c:pt idx="520">
                  <c:v>2.2204626000000001E-3</c:v>
                </c:pt>
                <c:pt idx="521">
                  <c:v>2.2189215000000002E-3</c:v>
                </c:pt>
                <c:pt idx="522">
                  <c:v>2.2174005000000002E-3</c:v>
                </c:pt>
                <c:pt idx="523">
                  <c:v>2.2158911999999998E-3</c:v>
                </c:pt>
                <c:pt idx="524">
                  <c:v>2.2143986E-3</c:v>
                </c:pt>
                <c:pt idx="525">
                  <c:v>2.2239967E-3</c:v>
                </c:pt>
                <c:pt idx="526">
                  <c:v>2.2180022999999998E-3</c:v>
                </c:pt>
                <c:pt idx="527">
                  <c:v>2.2117687E-3</c:v>
                </c:pt>
                <c:pt idx="528">
                  <c:v>2.2074438000000002E-3</c:v>
                </c:pt>
                <c:pt idx="529">
                  <c:v>2.2044158000000002E-3</c:v>
                </c:pt>
                <c:pt idx="530">
                  <c:v>2.2017729000000002E-3</c:v>
                </c:pt>
                <c:pt idx="531">
                  <c:v>2.1997519000000001E-3</c:v>
                </c:pt>
                <c:pt idx="532">
                  <c:v>2.1980044000000001E-3</c:v>
                </c:pt>
                <c:pt idx="533">
                  <c:v>2.1965590999999999E-3</c:v>
                </c:pt>
                <c:pt idx="534">
                  <c:v>2.1952182000000002E-3</c:v>
                </c:pt>
                <c:pt idx="535">
                  <c:v>2.1939199000000002E-3</c:v>
                </c:pt>
                <c:pt idx="536">
                  <c:v>2.1926264000000002E-3</c:v>
                </c:pt>
                <c:pt idx="537">
                  <c:v>2.1913219999999999E-3</c:v>
                </c:pt>
                <c:pt idx="538">
                  <c:v>2.1900041000000002E-3</c:v>
                </c:pt>
                <c:pt idx="539">
                  <c:v>2.1886760000000001E-3</c:v>
                </c:pt>
                <c:pt idx="540">
                  <c:v>2.1873411999999998E-3</c:v>
                </c:pt>
                <c:pt idx="541">
                  <c:v>2.1860020999999999E-3</c:v>
                </c:pt>
                <c:pt idx="542">
                  <c:v>2.1846594E-3</c:v>
                </c:pt>
                <c:pt idx="543">
                  <c:v>2.1833133999999998E-3</c:v>
                </c:pt>
                <c:pt idx="544">
                  <c:v>2.1819644999999999E-3</c:v>
                </c:pt>
                <c:pt idx="545">
                  <c:v>2.1806136999999999E-3</c:v>
                </c:pt>
                <c:pt idx="546">
                  <c:v>2.1792627999999998E-3</c:v>
                </c:pt>
                <c:pt idx="547">
                  <c:v>2.1779112999999999E-3</c:v>
                </c:pt>
                <c:pt idx="548">
                  <c:v>2.1765600000000001E-3</c:v>
                </c:pt>
                <c:pt idx="549">
                  <c:v>2.1752095000000002E-3</c:v>
                </c:pt>
                <c:pt idx="550">
                  <c:v>2.1738602000000002E-3</c:v>
                </c:pt>
                <c:pt idx="551">
                  <c:v>2.1783010000000001E-3</c:v>
                </c:pt>
                <c:pt idx="552">
                  <c:v>2.1767831999999999E-3</c:v>
                </c:pt>
                <c:pt idx="553">
                  <c:v>2.1730582999999999E-3</c:v>
                </c:pt>
                <c:pt idx="554">
                  <c:v>2.1695177E-3</c:v>
                </c:pt>
                <c:pt idx="555">
                  <c:v>2.1679109000000002E-3</c:v>
                </c:pt>
                <c:pt idx="556">
                  <c:v>2.1665829000000001E-3</c:v>
                </c:pt>
                <c:pt idx="557">
                  <c:v>2.1651500999999998E-3</c:v>
                </c:pt>
                <c:pt idx="558">
                  <c:v>2.1637573000000002E-3</c:v>
                </c:pt>
                <c:pt idx="559">
                  <c:v>2.1625105E-3</c:v>
                </c:pt>
                <c:pt idx="560">
                  <c:v>2.1612118E-3</c:v>
                </c:pt>
                <c:pt idx="561">
                  <c:v>2.1598194E-3</c:v>
                </c:pt>
                <c:pt idx="562">
                  <c:v>2.1583834E-3</c:v>
                </c:pt>
                <c:pt idx="563">
                  <c:v>2.1569603E-3</c:v>
                </c:pt>
                <c:pt idx="564">
                  <c:v>2.1555822000000001E-3</c:v>
                </c:pt>
                <c:pt idx="565">
                  <c:v>2.1542420999999998E-3</c:v>
                </c:pt>
                <c:pt idx="566">
                  <c:v>2.1529280000000001E-3</c:v>
                </c:pt>
                <c:pt idx="567">
                  <c:v>2.1516244000000001E-3</c:v>
                </c:pt>
                <c:pt idx="568">
                  <c:v>2.1503209000000001E-3</c:v>
                </c:pt>
                <c:pt idx="569">
                  <c:v>2.1490127999999999E-3</c:v>
                </c:pt>
                <c:pt idx="570">
                  <c:v>2.1477027999999999E-3</c:v>
                </c:pt>
                <c:pt idx="571">
                  <c:v>2.1463948000000001E-3</c:v>
                </c:pt>
                <c:pt idx="572">
                  <c:v>2.1450915000000002E-3</c:v>
                </c:pt>
                <c:pt idx="573">
                  <c:v>2.1437955000000002E-3</c:v>
                </c:pt>
                <c:pt idx="574">
                  <c:v>2.1425064999999999E-3</c:v>
                </c:pt>
                <c:pt idx="575">
                  <c:v>2.1412228000000002E-3</c:v>
                </c:pt>
                <c:pt idx="576">
                  <c:v>2.1399432000000001E-3</c:v>
                </c:pt>
                <c:pt idx="577">
                  <c:v>2.1386667999999998E-3</c:v>
                </c:pt>
                <c:pt idx="578">
                  <c:v>2.1373936999999998E-3</c:v>
                </c:pt>
                <c:pt idx="579">
                  <c:v>2.1361242000000002E-3</c:v>
                </c:pt>
                <c:pt idx="580">
                  <c:v>2.1348580999999999E-3</c:v>
                </c:pt>
                <c:pt idx="581">
                  <c:v>2.1335958000000001E-3</c:v>
                </c:pt>
                <c:pt idx="582">
                  <c:v>2.1323371999999998E-3</c:v>
                </c:pt>
                <c:pt idx="583">
                  <c:v>2.1310823E-3</c:v>
                </c:pt>
                <c:pt idx="584">
                  <c:v>2.1298312000000001E-3</c:v>
                </c:pt>
                <c:pt idx="585">
                  <c:v>2.1285837000000001E-3</c:v>
                </c:pt>
                <c:pt idx="586">
                  <c:v>2.1273398000000001E-3</c:v>
                </c:pt>
                <c:pt idx="587">
                  <c:v>2.1261005999999999E-3</c:v>
                </c:pt>
                <c:pt idx="588">
                  <c:v>2.1269243000000002E-3</c:v>
                </c:pt>
                <c:pt idx="589">
                  <c:v>2.1247925000000001E-3</c:v>
                </c:pt>
                <c:pt idx="590">
                  <c:v>2.1226744999999999E-3</c:v>
                </c:pt>
                <c:pt idx="591">
                  <c:v>2.1212083E-3</c:v>
                </c:pt>
                <c:pt idx="592">
                  <c:v>2.1200517000000002E-3</c:v>
                </c:pt>
                <c:pt idx="593">
                  <c:v>2.1188322999999998E-3</c:v>
                </c:pt>
                <c:pt idx="594">
                  <c:v>2.1176389000000001E-3</c:v>
                </c:pt>
                <c:pt idx="595">
                  <c:v>2.1164647E-3</c:v>
                </c:pt>
                <c:pt idx="596">
                  <c:v>2.1152925000000001E-3</c:v>
                </c:pt>
                <c:pt idx="597">
                  <c:v>2.1141164999999998E-3</c:v>
                </c:pt>
                <c:pt idx="598">
                  <c:v>2.1129370000000001E-3</c:v>
                </c:pt>
                <c:pt idx="599">
                  <c:v>2.1117557000000001E-3</c:v>
                </c:pt>
                <c:pt idx="600">
                  <c:v>2.1105755000000001E-3</c:v>
                </c:pt>
                <c:pt idx="601">
                  <c:v>2.1093965000000001E-3</c:v>
                </c:pt>
                <c:pt idx="602">
                  <c:v>2.1082205999999998E-3</c:v>
                </c:pt>
                <c:pt idx="603">
                  <c:v>2.1070501000000001E-3</c:v>
                </c:pt>
                <c:pt idx="604">
                  <c:v>2.1058833999999999E-3</c:v>
                </c:pt>
                <c:pt idx="605">
                  <c:v>2.1047192000000002E-3</c:v>
                </c:pt>
                <c:pt idx="606">
                  <c:v>2.1035578000000001E-3</c:v>
                </c:pt>
                <c:pt idx="607">
                  <c:v>2.1023994000000002E-3</c:v>
                </c:pt>
                <c:pt idx="608">
                  <c:v>2.1012442E-3</c:v>
                </c:pt>
                <c:pt idx="609">
                  <c:v>2.1000929999999999E-3</c:v>
                </c:pt>
                <c:pt idx="610">
                  <c:v>2.0989454999999998E-3</c:v>
                </c:pt>
                <c:pt idx="611">
                  <c:v>2.0978017000000001E-3</c:v>
                </c:pt>
                <c:pt idx="612">
                  <c:v>2.0966615999999999E-3</c:v>
                </c:pt>
                <c:pt idx="613">
                  <c:v>2.0955254000000001E-3</c:v>
                </c:pt>
                <c:pt idx="614">
                  <c:v>2.0943929999999999E-3</c:v>
                </c:pt>
                <c:pt idx="615">
                  <c:v>2.0932645999999998E-3</c:v>
                </c:pt>
                <c:pt idx="616">
                  <c:v>2.0921400000000001E-3</c:v>
                </c:pt>
                <c:pt idx="617">
                  <c:v>2.0910196000000002E-3</c:v>
                </c:pt>
                <c:pt idx="618">
                  <c:v>2.0899035999999999E-3</c:v>
                </c:pt>
                <c:pt idx="619">
                  <c:v>2.0887936E-3</c:v>
                </c:pt>
                <c:pt idx="620">
                  <c:v>2.0876891999999998E-3</c:v>
                </c:pt>
                <c:pt idx="621">
                  <c:v>2.0865896E-3</c:v>
                </c:pt>
                <c:pt idx="622">
                  <c:v>2.0854948000000001E-3</c:v>
                </c:pt>
                <c:pt idx="623">
                  <c:v>2.0844041999999998E-3</c:v>
                </c:pt>
                <c:pt idx="624">
                  <c:v>2.0833180999999998E-3</c:v>
                </c:pt>
                <c:pt idx="625">
                  <c:v>2.0822376E-3</c:v>
                </c:pt>
                <c:pt idx="626">
                  <c:v>2.0811616E-3</c:v>
                </c:pt>
                <c:pt idx="627">
                  <c:v>2.0800901000000002E-3</c:v>
                </c:pt>
                <c:pt idx="628">
                  <c:v>2.0790242000000001E-3</c:v>
                </c:pt>
                <c:pt idx="629">
                  <c:v>2.0779643E-3</c:v>
                </c:pt>
                <c:pt idx="630">
                  <c:v>2.0769089E-3</c:v>
                </c:pt>
                <c:pt idx="631">
                  <c:v>2.0758602000000002E-3</c:v>
                </c:pt>
                <c:pt idx="632">
                  <c:v>2.0748176999999999E-3</c:v>
                </c:pt>
                <c:pt idx="633">
                  <c:v>2.0737798999999999E-3</c:v>
                </c:pt>
                <c:pt idx="634">
                  <c:v>2.0727466000000001E-3</c:v>
                </c:pt>
                <c:pt idx="635">
                  <c:v>2.0717181000000002E-3</c:v>
                </c:pt>
                <c:pt idx="636">
                  <c:v>2.0706943000000002E-3</c:v>
                </c:pt>
                <c:pt idx="637">
                  <c:v>2.0696753000000001E-3</c:v>
                </c:pt>
                <c:pt idx="638">
                  <c:v>2.0686610999999999E-3</c:v>
                </c:pt>
                <c:pt idx="639">
                  <c:v>2.0676518000000001E-3</c:v>
                </c:pt>
                <c:pt idx="640">
                  <c:v>2.0666475000000002E-3</c:v>
                </c:pt>
                <c:pt idx="641">
                  <c:v>2.0656485E-3</c:v>
                </c:pt>
                <c:pt idx="642">
                  <c:v>2.0646546000000002E-3</c:v>
                </c:pt>
                <c:pt idx="643">
                  <c:v>2.0636680999999999E-3</c:v>
                </c:pt>
                <c:pt idx="644">
                  <c:v>2.0626886999999998E-3</c:v>
                </c:pt>
                <c:pt idx="645">
                  <c:v>2.0617144999999998E-3</c:v>
                </c:pt>
                <c:pt idx="646">
                  <c:v>2.0607453999999998E-3</c:v>
                </c:pt>
                <c:pt idx="647">
                  <c:v>2.0597813000000002E-3</c:v>
                </c:pt>
                <c:pt idx="648">
                  <c:v>2.0588224999999998E-3</c:v>
                </c:pt>
                <c:pt idx="649">
                  <c:v>2.0578687999999999E-3</c:v>
                </c:pt>
                <c:pt idx="650">
                  <c:v>2.0569204E-3</c:v>
                </c:pt>
                <c:pt idx="651">
                  <c:v>2.0559774000000002E-3</c:v>
                </c:pt>
                <c:pt idx="652">
                  <c:v>2.0550438000000002E-3</c:v>
                </c:pt>
                <c:pt idx="653">
                  <c:v>2.0541180000000002E-3</c:v>
                </c:pt>
                <c:pt idx="654">
                  <c:v>2.0531976999999999E-3</c:v>
                </c:pt>
                <c:pt idx="655">
                  <c:v>2.0522829000000002E-3</c:v>
                </c:pt>
                <c:pt idx="656">
                  <c:v>2.0513736000000002E-3</c:v>
                </c:pt>
                <c:pt idx="657">
                  <c:v>2.0504697999999999E-3</c:v>
                </c:pt>
                <c:pt idx="658">
                  <c:v>2.0495716999999998E-3</c:v>
                </c:pt>
                <c:pt idx="659">
                  <c:v>2.0486793E-3</c:v>
                </c:pt>
                <c:pt idx="660">
                  <c:v>2.0477926999999999E-3</c:v>
                </c:pt>
                <c:pt idx="661">
                  <c:v>2.059604E-3</c:v>
                </c:pt>
                <c:pt idx="662">
                  <c:v>2.0571984999999998E-3</c:v>
                </c:pt>
                <c:pt idx="663">
                  <c:v>2.0540599999999999E-3</c:v>
                </c:pt>
                <c:pt idx="664">
                  <c:v>2.0502773000000002E-3</c:v>
                </c:pt>
                <c:pt idx="665">
                  <c:v>2.0471529999999999E-3</c:v>
                </c:pt>
                <c:pt idx="666">
                  <c:v>2.0448539E-3</c:v>
                </c:pt>
                <c:pt idx="667">
                  <c:v>2.0532483999999998E-3</c:v>
                </c:pt>
                <c:pt idx="668">
                  <c:v>2.0491872000000001E-3</c:v>
                </c:pt>
                <c:pt idx="669">
                  <c:v>2.0456783000000001E-3</c:v>
                </c:pt>
                <c:pt idx="670">
                  <c:v>2.0426466000000002E-3</c:v>
                </c:pt>
                <c:pt idx="671">
                  <c:v>2.0404413000000001E-3</c:v>
                </c:pt>
                <c:pt idx="672">
                  <c:v>2.0396715E-3</c:v>
                </c:pt>
                <c:pt idx="673">
                  <c:v>2.0389178000000002E-3</c:v>
                </c:pt>
                <c:pt idx="674">
                  <c:v>2.0376050000000001E-3</c:v>
                </c:pt>
                <c:pt idx="675">
                  <c:v>2.0362389E-3</c:v>
                </c:pt>
                <c:pt idx="676">
                  <c:v>2.0356899000000001E-3</c:v>
                </c:pt>
                <c:pt idx="677">
                  <c:v>2.0335116000000002E-3</c:v>
                </c:pt>
                <c:pt idx="678">
                  <c:v>2.0430640999999999E-3</c:v>
                </c:pt>
                <c:pt idx="679">
                  <c:v>2.0277029E-3</c:v>
                </c:pt>
                <c:pt idx="680">
                  <c:v>2.0049358000000001E-3</c:v>
                </c:pt>
                <c:pt idx="681">
                  <c:v>1.9965792000000001E-3</c:v>
                </c:pt>
                <c:pt idx="682">
                  <c:v>2.0109402999999998E-3</c:v>
                </c:pt>
                <c:pt idx="683">
                  <c:v>2.0172893999999999E-3</c:v>
                </c:pt>
                <c:pt idx="684">
                  <c:v>2.0185747999999998E-3</c:v>
                </c:pt>
                <c:pt idx="685">
                  <c:v>2.0155228999999999E-3</c:v>
                </c:pt>
                <c:pt idx="686">
                  <c:v>2.0135793999999999E-3</c:v>
                </c:pt>
                <c:pt idx="687">
                  <c:v>2.0122656999999999E-3</c:v>
                </c:pt>
                <c:pt idx="688">
                  <c:v>2.0110301000000001E-3</c:v>
                </c:pt>
                <c:pt idx="689">
                  <c:v>2.0097969999999998E-3</c:v>
                </c:pt>
                <c:pt idx="690">
                  <c:v>2.0086582E-3</c:v>
                </c:pt>
                <c:pt idx="691">
                  <c:v>2.0076458E-3</c:v>
                </c:pt>
                <c:pt idx="692">
                  <c:v>2.0067151000000001E-3</c:v>
                </c:pt>
                <c:pt idx="693">
                  <c:v>2.0058105E-3</c:v>
                </c:pt>
                <c:pt idx="694">
                  <c:v>2.0049031999999998E-3</c:v>
                </c:pt>
                <c:pt idx="695">
                  <c:v>2.0039950000000002E-3</c:v>
                </c:pt>
                <c:pt idx="696">
                  <c:v>2.005813E-3</c:v>
                </c:pt>
                <c:pt idx="697">
                  <c:v>1.9960974999999998E-3</c:v>
                </c:pt>
                <c:pt idx="698">
                  <c:v>1.9768091E-3</c:v>
                </c:pt>
                <c:pt idx="699">
                  <c:v>1.9726502999999999E-3</c:v>
                </c:pt>
                <c:pt idx="700">
                  <c:v>1.9716929E-3</c:v>
                </c:pt>
                <c:pt idx="701">
                  <c:v>1.9712612999999999E-3</c:v>
                </c:pt>
                <c:pt idx="702">
                  <c:v>1.970524E-3</c:v>
                </c:pt>
                <c:pt idx="703">
                  <c:v>1.9698636999999999E-3</c:v>
                </c:pt>
                <c:pt idx="704">
                  <c:v>1.9691887E-3</c:v>
                </c:pt>
                <c:pt idx="705">
                  <c:v>1.9696571000000001E-3</c:v>
                </c:pt>
                <c:pt idx="706">
                  <c:v>1.9686082999999998E-3</c:v>
                </c:pt>
                <c:pt idx="707">
                  <c:v>1.9674521000000002E-3</c:v>
                </c:pt>
                <c:pt idx="708">
                  <c:v>1.9664881999999998E-3</c:v>
                </c:pt>
                <c:pt idx="709">
                  <c:v>1.9656335999999998E-3</c:v>
                </c:pt>
                <c:pt idx="710">
                  <c:v>1.9648336999999998E-3</c:v>
                </c:pt>
                <c:pt idx="711">
                  <c:v>1.9640119000000002E-3</c:v>
                </c:pt>
                <c:pt idx="712">
                  <c:v>1.9631275E-3</c:v>
                </c:pt>
                <c:pt idx="713">
                  <c:v>1.9621310999999998E-3</c:v>
                </c:pt>
                <c:pt idx="714">
                  <c:v>1.9607576999999998E-3</c:v>
                </c:pt>
                <c:pt idx="715">
                  <c:v>1.9653538999999999E-3</c:v>
                </c:pt>
                <c:pt idx="716">
                  <c:v>1.9786640000000002E-3</c:v>
                </c:pt>
                <c:pt idx="717">
                  <c:v>1.9832457E-3</c:v>
                </c:pt>
                <c:pt idx="718">
                  <c:v>1.9803310000000001E-3</c:v>
                </c:pt>
                <c:pt idx="719">
                  <c:v>1.9733257E-3</c:v>
                </c:pt>
                <c:pt idx="720">
                  <c:v>1.9700904E-3</c:v>
                </c:pt>
                <c:pt idx="721">
                  <c:v>1.9690975000000001E-3</c:v>
                </c:pt>
                <c:pt idx="722">
                  <c:v>1.9681846000000002E-3</c:v>
                </c:pt>
                <c:pt idx="723">
                  <c:v>1.9677803999999998E-3</c:v>
                </c:pt>
                <c:pt idx="724">
                  <c:v>1.9681643999999998E-3</c:v>
                </c:pt>
                <c:pt idx="725">
                  <c:v>1.9689468999999999E-3</c:v>
                </c:pt>
                <c:pt idx="726">
                  <c:v>1.9691066000000002E-3</c:v>
                </c:pt>
                <c:pt idx="727">
                  <c:v>1.9688202000000001E-3</c:v>
                </c:pt>
                <c:pt idx="728">
                  <c:v>1.968371E-3</c:v>
                </c:pt>
                <c:pt idx="729">
                  <c:v>1.9680108999999999E-3</c:v>
                </c:pt>
                <c:pt idx="730">
                  <c:v>1.9678490999999998E-3</c:v>
                </c:pt>
                <c:pt idx="731">
                  <c:v>1.9678688000000001E-3</c:v>
                </c:pt>
                <c:pt idx="732">
                  <c:v>1.9679893E-3</c:v>
                </c:pt>
                <c:pt idx="733">
                  <c:v>1.9681302999999999E-3</c:v>
                </c:pt>
                <c:pt idx="734">
                  <c:v>1.9682285E-3</c:v>
                </c:pt>
                <c:pt idx="735">
                  <c:v>1.9682702999999999E-3</c:v>
                </c:pt>
                <c:pt idx="736">
                  <c:v>1.9682698999999998E-3</c:v>
                </c:pt>
                <c:pt idx="737">
                  <c:v>1.9682518000000001E-3</c:v>
                </c:pt>
                <c:pt idx="738">
                  <c:v>1.9682356999999998E-3</c:v>
                </c:pt>
                <c:pt idx="739">
                  <c:v>1.9682311E-3</c:v>
                </c:pt>
                <c:pt idx="740">
                  <c:v>1.9682380999999998E-3</c:v>
                </c:pt>
                <c:pt idx="741">
                  <c:v>1.9682513E-3</c:v>
                </c:pt>
                <c:pt idx="742">
                  <c:v>1.9682647999999998E-3</c:v>
                </c:pt>
                <c:pt idx="743">
                  <c:v>1.9682749999999998E-3</c:v>
                </c:pt>
                <c:pt idx="744">
                  <c:v>1.9682808E-3</c:v>
                </c:pt>
                <c:pt idx="745">
                  <c:v>1.9682834000000001E-3</c:v>
                </c:pt>
                <c:pt idx="746">
                  <c:v>1.9682842999999999E-3</c:v>
                </c:pt>
                <c:pt idx="747">
                  <c:v>1.9682850000000002E-3</c:v>
                </c:pt>
                <c:pt idx="748">
                  <c:v>1.9682862000000001E-3</c:v>
                </c:pt>
                <c:pt idx="749">
                  <c:v>1.9682878999999999E-3</c:v>
                </c:pt>
                <c:pt idx="750">
                  <c:v>1.9682899000000001E-3</c:v>
                </c:pt>
                <c:pt idx="751">
                  <c:v>1.9682917999999999E-3</c:v>
                </c:pt>
                <c:pt idx="752">
                  <c:v>1.9682933E-3</c:v>
                </c:pt>
                <c:pt idx="753">
                  <c:v>1.9682944999999999E-3</c:v>
                </c:pt>
                <c:pt idx="754">
                  <c:v>1.9682953000000002E-3</c:v>
                </c:pt>
                <c:pt idx="755">
                  <c:v>1.968296E-3</c:v>
                </c:pt>
                <c:pt idx="756">
                  <c:v>1.9682965999999998E-3</c:v>
                </c:pt>
                <c:pt idx="757">
                  <c:v>1.9682971E-3</c:v>
                </c:pt>
                <c:pt idx="758">
                  <c:v>1.9682977000000002E-3</c:v>
                </c:pt>
                <c:pt idx="759">
                  <c:v>1.9682980999999999E-3</c:v>
                </c:pt>
                <c:pt idx="760">
                  <c:v>1.9682986E-3</c:v>
                </c:pt>
                <c:pt idx="761">
                  <c:v>1.9682989000000001E-3</c:v>
                </c:pt>
                <c:pt idx="762">
                  <c:v>1.9682992999999998E-3</c:v>
                </c:pt>
                <c:pt idx="763">
                  <c:v>1.9682994999999999E-3</c:v>
                </c:pt>
                <c:pt idx="764">
                  <c:v>1.9682997E-3</c:v>
                </c:pt>
                <c:pt idx="765">
                  <c:v>1.9682999000000001E-3</c:v>
                </c:pt>
                <c:pt idx="766">
                  <c:v>1.9683001000000001E-3</c:v>
                </c:pt>
                <c:pt idx="767">
                  <c:v>1.9683003000000002E-3</c:v>
                </c:pt>
                <c:pt idx="768">
                  <c:v>1.9683003999999998E-3</c:v>
                </c:pt>
                <c:pt idx="769">
                  <c:v>1.9683004999999998E-3</c:v>
                </c:pt>
                <c:pt idx="770">
                  <c:v>1.9683005999999999E-3</c:v>
                </c:pt>
                <c:pt idx="771">
                  <c:v>1.9683006999999999E-3</c:v>
                </c:pt>
                <c:pt idx="772">
                  <c:v>1.9683007999999999E-3</c:v>
                </c:pt>
                <c:pt idx="773">
                  <c:v>1.9683009E-3</c:v>
                </c:pt>
                <c:pt idx="774">
                  <c:v>1.9683009E-3</c:v>
                </c:pt>
                <c:pt idx="775">
                  <c:v>1.968301E-3</c:v>
                </c:pt>
                <c:pt idx="776">
                  <c:v>1.968301E-3</c:v>
                </c:pt>
                <c:pt idx="777">
                  <c:v>1.9683011E-3</c:v>
                </c:pt>
                <c:pt idx="778">
                  <c:v>1.9683011E-3</c:v>
                </c:pt>
                <c:pt idx="779">
                  <c:v>1.9683011E-3</c:v>
                </c:pt>
                <c:pt idx="780">
                  <c:v>1.9683012000000001E-3</c:v>
                </c:pt>
                <c:pt idx="781">
                  <c:v>1.9683012000000001E-3</c:v>
                </c:pt>
                <c:pt idx="782">
                  <c:v>1.9683012000000001E-3</c:v>
                </c:pt>
                <c:pt idx="783">
                  <c:v>1.9683012000000001E-3</c:v>
                </c:pt>
                <c:pt idx="784">
                  <c:v>1.9683013000000001E-3</c:v>
                </c:pt>
                <c:pt idx="785">
                  <c:v>1.9683013000000001E-3</c:v>
                </c:pt>
                <c:pt idx="786">
                  <c:v>1.9683013000000001E-3</c:v>
                </c:pt>
                <c:pt idx="787">
                  <c:v>1.9683013000000001E-3</c:v>
                </c:pt>
                <c:pt idx="788">
                  <c:v>1.9683013000000001E-3</c:v>
                </c:pt>
                <c:pt idx="789">
                  <c:v>1.9683013000000001E-3</c:v>
                </c:pt>
                <c:pt idx="790">
                  <c:v>1.9683013000000001E-3</c:v>
                </c:pt>
                <c:pt idx="791">
                  <c:v>1.9683013000000001E-3</c:v>
                </c:pt>
                <c:pt idx="792">
                  <c:v>1.9683014000000001E-3</c:v>
                </c:pt>
                <c:pt idx="793">
                  <c:v>1.9683014000000001E-3</c:v>
                </c:pt>
                <c:pt idx="794">
                  <c:v>1.9683014000000001E-3</c:v>
                </c:pt>
                <c:pt idx="795">
                  <c:v>1.9683014000000001E-3</c:v>
                </c:pt>
                <c:pt idx="796">
                  <c:v>1.9683014000000001E-3</c:v>
                </c:pt>
                <c:pt idx="797">
                  <c:v>1.9683014000000001E-3</c:v>
                </c:pt>
                <c:pt idx="798">
                  <c:v>1.9683014000000001E-3</c:v>
                </c:pt>
                <c:pt idx="799">
                  <c:v>1.9683014000000001E-3</c:v>
                </c:pt>
                <c:pt idx="800">
                  <c:v>1.9683014000000001E-3</c:v>
                </c:pt>
                <c:pt idx="801">
                  <c:v>1.9683014000000001E-3</c:v>
                </c:pt>
                <c:pt idx="802">
                  <c:v>1.9683014000000001E-3</c:v>
                </c:pt>
                <c:pt idx="803">
                  <c:v>1.9683014000000001E-3</c:v>
                </c:pt>
                <c:pt idx="804">
                  <c:v>1.9683014000000001E-3</c:v>
                </c:pt>
                <c:pt idx="805">
                  <c:v>1.9683014000000001E-3</c:v>
                </c:pt>
                <c:pt idx="806">
                  <c:v>1.9683014000000001E-3</c:v>
                </c:pt>
                <c:pt idx="807">
                  <c:v>1.9683014000000001E-3</c:v>
                </c:pt>
                <c:pt idx="808">
                  <c:v>1.9683014000000001E-3</c:v>
                </c:pt>
                <c:pt idx="809">
                  <c:v>1.9683014000000001E-3</c:v>
                </c:pt>
                <c:pt idx="810">
                  <c:v>1.9683014000000001E-3</c:v>
                </c:pt>
                <c:pt idx="811">
                  <c:v>1.9683014000000001E-3</c:v>
                </c:pt>
                <c:pt idx="812">
                  <c:v>1.9683014000000001E-3</c:v>
                </c:pt>
                <c:pt idx="813">
                  <c:v>1.9683014000000001E-3</c:v>
                </c:pt>
                <c:pt idx="814">
                  <c:v>1.9683014000000001E-3</c:v>
                </c:pt>
                <c:pt idx="815">
                  <c:v>1.9683014000000001E-3</c:v>
                </c:pt>
                <c:pt idx="816">
                  <c:v>1.9683014000000001E-3</c:v>
                </c:pt>
                <c:pt idx="817">
                  <c:v>1.9683014000000001E-3</c:v>
                </c:pt>
                <c:pt idx="818">
                  <c:v>1.9683014000000001E-3</c:v>
                </c:pt>
                <c:pt idx="819">
                  <c:v>1.9683014000000001E-3</c:v>
                </c:pt>
                <c:pt idx="820">
                  <c:v>1.9683014000000001E-3</c:v>
                </c:pt>
                <c:pt idx="821">
                  <c:v>1.9683014000000001E-3</c:v>
                </c:pt>
                <c:pt idx="822">
                  <c:v>1.9683014000000001E-3</c:v>
                </c:pt>
                <c:pt idx="823">
                  <c:v>1.9683014000000001E-3</c:v>
                </c:pt>
                <c:pt idx="824">
                  <c:v>1.9683014000000001E-3</c:v>
                </c:pt>
                <c:pt idx="825">
                  <c:v>1.9683014000000001E-3</c:v>
                </c:pt>
                <c:pt idx="826">
                  <c:v>1.9683014000000001E-3</c:v>
                </c:pt>
                <c:pt idx="827">
                  <c:v>1.9683014000000001E-3</c:v>
                </c:pt>
                <c:pt idx="828">
                  <c:v>1.9683014000000001E-3</c:v>
                </c:pt>
                <c:pt idx="829">
                  <c:v>1.9683014000000001E-3</c:v>
                </c:pt>
                <c:pt idx="830">
                  <c:v>1.9683014000000001E-3</c:v>
                </c:pt>
                <c:pt idx="831">
                  <c:v>1.9683014000000001E-3</c:v>
                </c:pt>
                <c:pt idx="832">
                  <c:v>1.9683014000000001E-3</c:v>
                </c:pt>
                <c:pt idx="833">
                  <c:v>1.9683014000000001E-3</c:v>
                </c:pt>
                <c:pt idx="834">
                  <c:v>1.9683014000000001E-3</c:v>
                </c:pt>
                <c:pt idx="835">
                  <c:v>1.9683014000000001E-3</c:v>
                </c:pt>
                <c:pt idx="836">
                  <c:v>1.9683014000000001E-3</c:v>
                </c:pt>
                <c:pt idx="837">
                  <c:v>1.9683014000000001E-3</c:v>
                </c:pt>
                <c:pt idx="838">
                  <c:v>1.9683014000000001E-3</c:v>
                </c:pt>
                <c:pt idx="839">
                  <c:v>1.9683014000000001E-3</c:v>
                </c:pt>
                <c:pt idx="840">
                  <c:v>1.9683014000000001E-3</c:v>
                </c:pt>
                <c:pt idx="841">
                  <c:v>1.9683014000000001E-3</c:v>
                </c:pt>
                <c:pt idx="842">
                  <c:v>1.9683014000000001E-3</c:v>
                </c:pt>
                <c:pt idx="843">
                  <c:v>1.9683014000000001E-3</c:v>
                </c:pt>
                <c:pt idx="844">
                  <c:v>1.9683014000000001E-3</c:v>
                </c:pt>
                <c:pt idx="845">
                  <c:v>1.9683014000000001E-3</c:v>
                </c:pt>
                <c:pt idx="846">
                  <c:v>1.9683014000000001E-3</c:v>
                </c:pt>
                <c:pt idx="847">
                  <c:v>1.9683014000000001E-3</c:v>
                </c:pt>
                <c:pt idx="848">
                  <c:v>1.9683014000000001E-3</c:v>
                </c:pt>
                <c:pt idx="849">
                  <c:v>1.9683014000000001E-3</c:v>
                </c:pt>
                <c:pt idx="850">
                  <c:v>1.9683014000000001E-3</c:v>
                </c:pt>
                <c:pt idx="851">
                  <c:v>1.9683014000000001E-3</c:v>
                </c:pt>
                <c:pt idx="852">
                  <c:v>1.9683014000000001E-3</c:v>
                </c:pt>
                <c:pt idx="853">
                  <c:v>1.9683014000000001E-3</c:v>
                </c:pt>
                <c:pt idx="854">
                  <c:v>1.9683014000000001E-3</c:v>
                </c:pt>
                <c:pt idx="855">
                  <c:v>1.9683014000000001E-3</c:v>
                </c:pt>
                <c:pt idx="856">
                  <c:v>1.9683014000000001E-3</c:v>
                </c:pt>
                <c:pt idx="857">
                  <c:v>1.9683014000000001E-3</c:v>
                </c:pt>
                <c:pt idx="858">
                  <c:v>1.9683014000000001E-3</c:v>
                </c:pt>
                <c:pt idx="859">
                  <c:v>1.9683014000000001E-3</c:v>
                </c:pt>
                <c:pt idx="860">
                  <c:v>1.9683014000000001E-3</c:v>
                </c:pt>
                <c:pt idx="861">
                  <c:v>1.9683014000000001E-3</c:v>
                </c:pt>
                <c:pt idx="862">
                  <c:v>1.9683014000000001E-3</c:v>
                </c:pt>
                <c:pt idx="863">
                  <c:v>1.9683014000000001E-3</c:v>
                </c:pt>
                <c:pt idx="864">
                  <c:v>1.9683014000000001E-3</c:v>
                </c:pt>
                <c:pt idx="865">
                  <c:v>1.9683014000000001E-3</c:v>
                </c:pt>
                <c:pt idx="866">
                  <c:v>1.9683014000000001E-3</c:v>
                </c:pt>
                <c:pt idx="867">
                  <c:v>1.9683014000000001E-3</c:v>
                </c:pt>
                <c:pt idx="868">
                  <c:v>1.9683014000000001E-3</c:v>
                </c:pt>
                <c:pt idx="869">
                  <c:v>1.9683014000000001E-3</c:v>
                </c:pt>
                <c:pt idx="870">
                  <c:v>1.9683014000000001E-3</c:v>
                </c:pt>
                <c:pt idx="871">
                  <c:v>1.9683014000000001E-3</c:v>
                </c:pt>
                <c:pt idx="872">
                  <c:v>1.9683014000000001E-3</c:v>
                </c:pt>
                <c:pt idx="873">
                  <c:v>1.9683014000000001E-3</c:v>
                </c:pt>
                <c:pt idx="874">
                  <c:v>1.9683014000000001E-3</c:v>
                </c:pt>
                <c:pt idx="875">
                  <c:v>1.9683014000000001E-3</c:v>
                </c:pt>
                <c:pt idx="876">
                  <c:v>1.9683014000000001E-3</c:v>
                </c:pt>
                <c:pt idx="877">
                  <c:v>1.9683014000000001E-3</c:v>
                </c:pt>
                <c:pt idx="878">
                  <c:v>1.9683014000000001E-3</c:v>
                </c:pt>
                <c:pt idx="879">
                  <c:v>1.9683014000000001E-3</c:v>
                </c:pt>
                <c:pt idx="880">
                  <c:v>1.9683014000000001E-3</c:v>
                </c:pt>
                <c:pt idx="881">
                  <c:v>1.9683014000000001E-3</c:v>
                </c:pt>
                <c:pt idx="882">
                  <c:v>1.9683014000000001E-3</c:v>
                </c:pt>
                <c:pt idx="883">
                  <c:v>1.9683014000000001E-3</c:v>
                </c:pt>
                <c:pt idx="884">
                  <c:v>1.9683014000000001E-3</c:v>
                </c:pt>
                <c:pt idx="885">
                  <c:v>1.9683014000000001E-3</c:v>
                </c:pt>
                <c:pt idx="886">
                  <c:v>1.9683014000000001E-3</c:v>
                </c:pt>
                <c:pt idx="887">
                  <c:v>1.9683014000000001E-3</c:v>
                </c:pt>
                <c:pt idx="888">
                  <c:v>1.9683014000000001E-3</c:v>
                </c:pt>
                <c:pt idx="889">
                  <c:v>1.9683014000000001E-3</c:v>
                </c:pt>
                <c:pt idx="890">
                  <c:v>1.9683014000000001E-3</c:v>
                </c:pt>
                <c:pt idx="891">
                  <c:v>1.9683014000000001E-3</c:v>
                </c:pt>
                <c:pt idx="892">
                  <c:v>1.9683014000000001E-3</c:v>
                </c:pt>
                <c:pt idx="893">
                  <c:v>1.9683014000000001E-3</c:v>
                </c:pt>
                <c:pt idx="894">
                  <c:v>1.9683014000000001E-3</c:v>
                </c:pt>
                <c:pt idx="895">
                  <c:v>1.9683014000000001E-3</c:v>
                </c:pt>
                <c:pt idx="896">
                  <c:v>1.9683014000000001E-3</c:v>
                </c:pt>
                <c:pt idx="897">
                  <c:v>1.9683014000000001E-3</c:v>
                </c:pt>
                <c:pt idx="898">
                  <c:v>1.9683014000000001E-3</c:v>
                </c:pt>
                <c:pt idx="899">
                  <c:v>1.9683014000000001E-3</c:v>
                </c:pt>
                <c:pt idx="900">
                  <c:v>1.9683014000000001E-3</c:v>
                </c:pt>
                <c:pt idx="901">
                  <c:v>1.9683014000000001E-3</c:v>
                </c:pt>
                <c:pt idx="902">
                  <c:v>1.9683014000000001E-3</c:v>
                </c:pt>
                <c:pt idx="903">
                  <c:v>1.9683014000000001E-3</c:v>
                </c:pt>
                <c:pt idx="904">
                  <c:v>1.9683014000000001E-3</c:v>
                </c:pt>
                <c:pt idx="905">
                  <c:v>1.9683014000000001E-3</c:v>
                </c:pt>
                <c:pt idx="906">
                  <c:v>1.9683014000000001E-3</c:v>
                </c:pt>
                <c:pt idx="907">
                  <c:v>1.9683014000000001E-3</c:v>
                </c:pt>
                <c:pt idx="908">
                  <c:v>1.9683014000000001E-3</c:v>
                </c:pt>
                <c:pt idx="909">
                  <c:v>1.9683014000000001E-3</c:v>
                </c:pt>
                <c:pt idx="910">
                  <c:v>1.9683014000000001E-3</c:v>
                </c:pt>
                <c:pt idx="911">
                  <c:v>1.9683014000000001E-3</c:v>
                </c:pt>
                <c:pt idx="912">
                  <c:v>1.9683014000000001E-3</c:v>
                </c:pt>
                <c:pt idx="913">
                  <c:v>1.9683014000000001E-3</c:v>
                </c:pt>
                <c:pt idx="914">
                  <c:v>1.9683014000000001E-3</c:v>
                </c:pt>
                <c:pt idx="915">
                  <c:v>1.9683014000000001E-3</c:v>
                </c:pt>
                <c:pt idx="916">
                  <c:v>1.9683014000000001E-3</c:v>
                </c:pt>
                <c:pt idx="917">
                  <c:v>1.9683014000000001E-3</c:v>
                </c:pt>
                <c:pt idx="918">
                  <c:v>1.9683014000000001E-3</c:v>
                </c:pt>
                <c:pt idx="919">
                  <c:v>1.9683014000000001E-3</c:v>
                </c:pt>
                <c:pt idx="920">
                  <c:v>1.9683014000000001E-3</c:v>
                </c:pt>
                <c:pt idx="921">
                  <c:v>1.9683014000000001E-3</c:v>
                </c:pt>
                <c:pt idx="922">
                  <c:v>1.9683014000000001E-3</c:v>
                </c:pt>
                <c:pt idx="923">
                  <c:v>1.9683014000000001E-3</c:v>
                </c:pt>
                <c:pt idx="924">
                  <c:v>1.9683014000000001E-3</c:v>
                </c:pt>
                <c:pt idx="925">
                  <c:v>1.9683014000000001E-3</c:v>
                </c:pt>
                <c:pt idx="926">
                  <c:v>1.9683014000000001E-3</c:v>
                </c:pt>
                <c:pt idx="927">
                  <c:v>1.9683014000000001E-3</c:v>
                </c:pt>
                <c:pt idx="928">
                  <c:v>1.9683014000000001E-3</c:v>
                </c:pt>
                <c:pt idx="929">
                  <c:v>1.9683014000000001E-3</c:v>
                </c:pt>
                <c:pt idx="930">
                  <c:v>1.9683014000000001E-3</c:v>
                </c:pt>
                <c:pt idx="931">
                  <c:v>1.9683014000000001E-3</c:v>
                </c:pt>
                <c:pt idx="932">
                  <c:v>1.9683014000000001E-3</c:v>
                </c:pt>
                <c:pt idx="933">
                  <c:v>1.9683014000000001E-3</c:v>
                </c:pt>
                <c:pt idx="934">
                  <c:v>1.9683014000000001E-3</c:v>
                </c:pt>
                <c:pt idx="935">
                  <c:v>1.9683014000000001E-3</c:v>
                </c:pt>
                <c:pt idx="936">
                  <c:v>1.9683014000000001E-3</c:v>
                </c:pt>
                <c:pt idx="937">
                  <c:v>1.9683014000000001E-3</c:v>
                </c:pt>
                <c:pt idx="938">
                  <c:v>1.9683014000000001E-3</c:v>
                </c:pt>
                <c:pt idx="939">
                  <c:v>1.9683014000000001E-3</c:v>
                </c:pt>
                <c:pt idx="940">
                  <c:v>1.9683014000000001E-3</c:v>
                </c:pt>
                <c:pt idx="941">
                  <c:v>1.9683014000000001E-3</c:v>
                </c:pt>
                <c:pt idx="942">
                  <c:v>1.9683014000000001E-3</c:v>
                </c:pt>
                <c:pt idx="943">
                  <c:v>1.9683014000000001E-3</c:v>
                </c:pt>
                <c:pt idx="944">
                  <c:v>1.9683014000000001E-3</c:v>
                </c:pt>
                <c:pt idx="945">
                  <c:v>1.9683014000000001E-3</c:v>
                </c:pt>
                <c:pt idx="946">
                  <c:v>1.9683014000000001E-3</c:v>
                </c:pt>
                <c:pt idx="947">
                  <c:v>1.9683014000000001E-3</c:v>
                </c:pt>
                <c:pt idx="948">
                  <c:v>1.9683014000000001E-3</c:v>
                </c:pt>
                <c:pt idx="949">
                  <c:v>1.9683014000000001E-3</c:v>
                </c:pt>
                <c:pt idx="950">
                  <c:v>1.9683014000000001E-3</c:v>
                </c:pt>
                <c:pt idx="951">
                  <c:v>1.9683014000000001E-3</c:v>
                </c:pt>
                <c:pt idx="952">
                  <c:v>1.9683014000000001E-3</c:v>
                </c:pt>
                <c:pt idx="953">
                  <c:v>1.9683014000000001E-3</c:v>
                </c:pt>
                <c:pt idx="954">
                  <c:v>1.9683014000000001E-3</c:v>
                </c:pt>
                <c:pt idx="955">
                  <c:v>1.9683014000000001E-3</c:v>
                </c:pt>
                <c:pt idx="956">
                  <c:v>1.9683014000000001E-3</c:v>
                </c:pt>
                <c:pt idx="957">
                  <c:v>1.9683014000000001E-3</c:v>
                </c:pt>
                <c:pt idx="958">
                  <c:v>1.9683014000000001E-3</c:v>
                </c:pt>
                <c:pt idx="959">
                  <c:v>1.9683014000000001E-3</c:v>
                </c:pt>
                <c:pt idx="960">
                  <c:v>1.9683014000000001E-3</c:v>
                </c:pt>
                <c:pt idx="961">
                  <c:v>1.9683014000000001E-3</c:v>
                </c:pt>
                <c:pt idx="962">
                  <c:v>1.9683014000000001E-3</c:v>
                </c:pt>
                <c:pt idx="963">
                  <c:v>1.9683014000000001E-3</c:v>
                </c:pt>
                <c:pt idx="964">
                  <c:v>1.9683014000000001E-3</c:v>
                </c:pt>
                <c:pt idx="965">
                  <c:v>1.9683014000000001E-3</c:v>
                </c:pt>
                <c:pt idx="966">
                  <c:v>1.9683014000000001E-3</c:v>
                </c:pt>
                <c:pt idx="967">
                  <c:v>1.9683014000000001E-3</c:v>
                </c:pt>
                <c:pt idx="968">
                  <c:v>1.9683014000000001E-3</c:v>
                </c:pt>
                <c:pt idx="969">
                  <c:v>1.9683014000000001E-3</c:v>
                </c:pt>
                <c:pt idx="970">
                  <c:v>1.9683014000000001E-3</c:v>
                </c:pt>
                <c:pt idx="971">
                  <c:v>1.9683014000000001E-3</c:v>
                </c:pt>
                <c:pt idx="972">
                  <c:v>1.9683014000000001E-3</c:v>
                </c:pt>
                <c:pt idx="973">
                  <c:v>1.9683014000000001E-3</c:v>
                </c:pt>
                <c:pt idx="974">
                  <c:v>1.9683014000000001E-3</c:v>
                </c:pt>
                <c:pt idx="975">
                  <c:v>1.9683014000000001E-3</c:v>
                </c:pt>
                <c:pt idx="976">
                  <c:v>1.9683014000000001E-3</c:v>
                </c:pt>
                <c:pt idx="977">
                  <c:v>1.9683014000000001E-3</c:v>
                </c:pt>
                <c:pt idx="978">
                  <c:v>1.9683014000000001E-3</c:v>
                </c:pt>
                <c:pt idx="979">
                  <c:v>1.9683014000000001E-3</c:v>
                </c:pt>
                <c:pt idx="980">
                  <c:v>1.9683014000000001E-3</c:v>
                </c:pt>
                <c:pt idx="981">
                  <c:v>1.9683014000000001E-3</c:v>
                </c:pt>
                <c:pt idx="982">
                  <c:v>1.9683014000000001E-3</c:v>
                </c:pt>
                <c:pt idx="983">
                  <c:v>1.9683014000000001E-3</c:v>
                </c:pt>
                <c:pt idx="984">
                  <c:v>1.9683014000000001E-3</c:v>
                </c:pt>
                <c:pt idx="985">
                  <c:v>1.9683014000000001E-3</c:v>
                </c:pt>
                <c:pt idx="986">
                  <c:v>1.9683014000000001E-3</c:v>
                </c:pt>
                <c:pt idx="987">
                  <c:v>1.9683014000000001E-3</c:v>
                </c:pt>
                <c:pt idx="988">
                  <c:v>1.9683014000000001E-3</c:v>
                </c:pt>
                <c:pt idx="989">
                  <c:v>1.9683014000000001E-3</c:v>
                </c:pt>
                <c:pt idx="990">
                  <c:v>1.9683014000000001E-3</c:v>
                </c:pt>
                <c:pt idx="991">
                  <c:v>1.9683014000000001E-3</c:v>
                </c:pt>
                <c:pt idx="992">
                  <c:v>1.9683014000000001E-3</c:v>
                </c:pt>
                <c:pt idx="993">
                  <c:v>1.9683014000000001E-3</c:v>
                </c:pt>
                <c:pt idx="994">
                  <c:v>1.9683014000000001E-3</c:v>
                </c:pt>
                <c:pt idx="995">
                  <c:v>1.9683014000000001E-3</c:v>
                </c:pt>
                <c:pt idx="996">
                  <c:v>1.9683014000000001E-3</c:v>
                </c:pt>
                <c:pt idx="997">
                  <c:v>1.9683014000000001E-3</c:v>
                </c:pt>
                <c:pt idx="998">
                  <c:v>1.9683014000000001E-3</c:v>
                </c:pt>
                <c:pt idx="999">
                  <c:v>1.9683014000000001E-3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68-4271-BBFB-CBA8918673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y-velocity</c:v>
                </c:pt>
              </c:strCache>
            </c:strRef>
          </c:tx>
          <c:cat>
            <c:numRef>
              <c:f>Sheet1!$A$2:$A$1001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Sheet1!$D$2:$D$1001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2.5489231999999999E-3</c:v>
                </c:pt>
                <c:pt idx="6">
                  <c:v>2.1684807999999998E-3</c:v>
                </c:pt>
                <c:pt idx="7">
                  <c:v>1.9794022E-3</c:v>
                </c:pt>
                <c:pt idx="8">
                  <c:v>1.8267985000000001E-3</c:v>
                </c:pt>
                <c:pt idx="9">
                  <c:v>1.6197214999999999E-3</c:v>
                </c:pt>
                <c:pt idx="10">
                  <c:v>1.4157753000000001E-3</c:v>
                </c:pt>
                <c:pt idx="11">
                  <c:v>1.2226429E-3</c:v>
                </c:pt>
                <c:pt idx="12">
                  <c:v>1.0567088E-3</c:v>
                </c:pt>
                <c:pt idx="13">
                  <c:v>1.0475902E-3</c:v>
                </c:pt>
                <c:pt idx="14">
                  <c:v>9.5128436000000002E-4</c:v>
                </c:pt>
                <c:pt idx="15">
                  <c:v>9.3841292999999998E-4</c:v>
                </c:pt>
                <c:pt idx="16">
                  <c:v>1.0173192999999999E-3</c:v>
                </c:pt>
                <c:pt idx="17">
                  <c:v>9.857357199999999E-4</c:v>
                </c:pt>
                <c:pt idx="18">
                  <c:v>9.8030732999999991E-4</c:v>
                </c:pt>
                <c:pt idx="19">
                  <c:v>1.0162851000000001E-3</c:v>
                </c:pt>
                <c:pt idx="20">
                  <c:v>1.0471346999999999E-3</c:v>
                </c:pt>
                <c:pt idx="21">
                  <c:v>1.0836171999999999E-3</c:v>
                </c:pt>
                <c:pt idx="22">
                  <c:v>1.0995833E-3</c:v>
                </c:pt>
                <c:pt idx="23">
                  <c:v>1.0498694000000001E-3</c:v>
                </c:pt>
                <c:pt idx="24">
                  <c:v>9.908794800000001E-4</c:v>
                </c:pt>
                <c:pt idx="25">
                  <c:v>9.3453228000000004E-4</c:v>
                </c:pt>
                <c:pt idx="26">
                  <c:v>8.9519955000000003E-4</c:v>
                </c:pt>
                <c:pt idx="27">
                  <c:v>8.5578984000000003E-4</c:v>
                </c:pt>
                <c:pt idx="28">
                  <c:v>8.6763316000000004E-4</c:v>
                </c:pt>
                <c:pt idx="29">
                  <c:v>7.8674351000000003E-4</c:v>
                </c:pt>
                <c:pt idx="30">
                  <c:v>7.1287805999999999E-4</c:v>
                </c:pt>
                <c:pt idx="31">
                  <c:v>7.1689568000000005E-4</c:v>
                </c:pt>
                <c:pt idx="32">
                  <c:v>6.6522452000000005E-4</c:v>
                </c:pt>
                <c:pt idx="33">
                  <c:v>6.1413096999999998E-4</c:v>
                </c:pt>
                <c:pt idx="34">
                  <c:v>5.6212720000000001E-4</c:v>
                </c:pt>
                <c:pt idx="35">
                  <c:v>5.4054305999999997E-4</c:v>
                </c:pt>
                <c:pt idx="36">
                  <c:v>5.2448264999999995E-4</c:v>
                </c:pt>
                <c:pt idx="37">
                  <c:v>5.0583656E-4</c:v>
                </c:pt>
                <c:pt idx="38">
                  <c:v>4.9022428999999997E-4</c:v>
                </c:pt>
                <c:pt idx="39">
                  <c:v>5.5225257000000004E-4</c:v>
                </c:pt>
                <c:pt idx="40">
                  <c:v>5.1634483000000001E-4</c:v>
                </c:pt>
                <c:pt idx="41">
                  <c:v>4.9188797000000002E-4</c:v>
                </c:pt>
                <c:pt idx="42">
                  <c:v>4.6982285000000002E-4</c:v>
                </c:pt>
                <c:pt idx="43">
                  <c:v>4.5276182000000001E-4</c:v>
                </c:pt>
                <c:pt idx="44">
                  <c:v>4.4427671E-4</c:v>
                </c:pt>
                <c:pt idx="45">
                  <c:v>4.4485725999999999E-4</c:v>
                </c:pt>
                <c:pt idx="46">
                  <c:v>5.5106519999999996E-4</c:v>
                </c:pt>
                <c:pt idx="47">
                  <c:v>6.0603434999999999E-4</c:v>
                </c:pt>
                <c:pt idx="48">
                  <c:v>5.5362013000000002E-4</c:v>
                </c:pt>
                <c:pt idx="49">
                  <c:v>5.0421714000000004E-4</c:v>
                </c:pt>
                <c:pt idx="50">
                  <c:v>4.8030347999999999E-4</c:v>
                </c:pt>
                <c:pt idx="51">
                  <c:v>4.7083340000000001E-4</c:v>
                </c:pt>
                <c:pt idx="52">
                  <c:v>4.6669269E-4</c:v>
                </c:pt>
                <c:pt idx="53">
                  <c:v>4.6420164000000001E-4</c:v>
                </c:pt>
                <c:pt idx="54">
                  <c:v>4.6026477000000001E-4</c:v>
                </c:pt>
                <c:pt idx="55">
                  <c:v>4.5810986999999999E-4</c:v>
                </c:pt>
                <c:pt idx="56">
                  <c:v>4.5747836000000001E-4</c:v>
                </c:pt>
                <c:pt idx="57">
                  <c:v>4.6398847E-4</c:v>
                </c:pt>
                <c:pt idx="58">
                  <c:v>4.6208966000000002E-4</c:v>
                </c:pt>
                <c:pt idx="59">
                  <c:v>4.5841906999999999E-4</c:v>
                </c:pt>
                <c:pt idx="60">
                  <c:v>4.5539335999999998E-4</c:v>
                </c:pt>
                <c:pt idx="61">
                  <c:v>6.5389506999999998E-4</c:v>
                </c:pt>
                <c:pt idx="62">
                  <c:v>5.9969120999999999E-4</c:v>
                </c:pt>
                <c:pt idx="63">
                  <c:v>5.3090132999999995E-4</c:v>
                </c:pt>
                <c:pt idx="64">
                  <c:v>4.9244276000000005E-4</c:v>
                </c:pt>
                <c:pt idx="65">
                  <c:v>4.6929943000000002E-4</c:v>
                </c:pt>
                <c:pt idx="66">
                  <c:v>4.61886E-4</c:v>
                </c:pt>
                <c:pt idx="67">
                  <c:v>4.5342637999999999E-4</c:v>
                </c:pt>
                <c:pt idx="68">
                  <c:v>4.4808629000000003E-4</c:v>
                </c:pt>
                <c:pt idx="69">
                  <c:v>4.5666562E-4</c:v>
                </c:pt>
                <c:pt idx="70">
                  <c:v>4.4849530999999999E-4</c:v>
                </c:pt>
                <c:pt idx="71">
                  <c:v>4.4251978000000002E-4</c:v>
                </c:pt>
                <c:pt idx="72">
                  <c:v>4.3745517999999999E-4</c:v>
                </c:pt>
                <c:pt idx="73">
                  <c:v>4.3317642000000002E-4</c:v>
                </c:pt>
                <c:pt idx="74">
                  <c:v>4.2997910000000002E-4</c:v>
                </c:pt>
                <c:pt idx="75">
                  <c:v>4.2737207000000002E-4</c:v>
                </c:pt>
                <c:pt idx="76">
                  <c:v>4.2501650999999998E-4</c:v>
                </c:pt>
                <c:pt idx="77">
                  <c:v>4.2303696999999998E-4</c:v>
                </c:pt>
                <c:pt idx="78">
                  <c:v>4.2139574E-4</c:v>
                </c:pt>
                <c:pt idx="79">
                  <c:v>4.2008095999999999E-4</c:v>
                </c:pt>
                <c:pt idx="80">
                  <c:v>4.1908613999999997E-4</c:v>
                </c:pt>
                <c:pt idx="81">
                  <c:v>4.1834982000000002E-4</c:v>
                </c:pt>
                <c:pt idx="82">
                  <c:v>4.1803085999999999E-4</c:v>
                </c:pt>
                <c:pt idx="83">
                  <c:v>4.1785824999999999E-4</c:v>
                </c:pt>
                <c:pt idx="84">
                  <c:v>4.1771773000000002E-4</c:v>
                </c:pt>
                <c:pt idx="85">
                  <c:v>4.1753485000000002E-4</c:v>
                </c:pt>
                <c:pt idx="86">
                  <c:v>4.1727278999999999E-4</c:v>
                </c:pt>
                <c:pt idx="87">
                  <c:v>4.1689446999999998E-4</c:v>
                </c:pt>
                <c:pt idx="88">
                  <c:v>4.1636723000000001E-4</c:v>
                </c:pt>
                <c:pt idx="89">
                  <c:v>4.1570205999999998E-4</c:v>
                </c:pt>
                <c:pt idx="90">
                  <c:v>4.1493193999999999E-4</c:v>
                </c:pt>
                <c:pt idx="91">
                  <c:v>4.1410246000000002E-4</c:v>
                </c:pt>
                <c:pt idx="92">
                  <c:v>4.1326276999999997E-4</c:v>
                </c:pt>
                <c:pt idx="93">
                  <c:v>4.1245616999999998E-4</c:v>
                </c:pt>
                <c:pt idx="94">
                  <c:v>4.1171737000000001E-4</c:v>
                </c:pt>
                <c:pt idx="95">
                  <c:v>4.1106565000000001E-4</c:v>
                </c:pt>
                <c:pt idx="96">
                  <c:v>4.1051248000000001E-4</c:v>
                </c:pt>
                <c:pt idx="97">
                  <c:v>4.1006632999999998E-4</c:v>
                </c:pt>
                <c:pt idx="98">
                  <c:v>4.0972003999999998E-4</c:v>
                </c:pt>
                <c:pt idx="99">
                  <c:v>4.0945278000000001E-4</c:v>
                </c:pt>
                <c:pt idx="100">
                  <c:v>4.0925434000000001E-4</c:v>
                </c:pt>
                <c:pt idx="101">
                  <c:v>4.0912435999999999E-4</c:v>
                </c:pt>
                <c:pt idx="102">
                  <c:v>4.0899806000000002E-4</c:v>
                </c:pt>
                <c:pt idx="103">
                  <c:v>4.0894576999999998E-4</c:v>
                </c:pt>
                <c:pt idx="104">
                  <c:v>4.2343144999999998E-4</c:v>
                </c:pt>
                <c:pt idx="105">
                  <c:v>4.2732681000000002E-4</c:v>
                </c:pt>
                <c:pt idx="106">
                  <c:v>4.2305709999999999E-4</c:v>
                </c:pt>
                <c:pt idx="107">
                  <c:v>4.1686856999999998E-4</c:v>
                </c:pt>
                <c:pt idx="108">
                  <c:v>4.1301306999999999E-4</c:v>
                </c:pt>
                <c:pt idx="109">
                  <c:v>4.1153932999999997E-4</c:v>
                </c:pt>
                <c:pt idx="110">
                  <c:v>4.1066266999999999E-4</c:v>
                </c:pt>
                <c:pt idx="111">
                  <c:v>4.0927949999999998E-4</c:v>
                </c:pt>
                <c:pt idx="112">
                  <c:v>4.0837471000000001E-4</c:v>
                </c:pt>
                <c:pt idx="113">
                  <c:v>4.0817342000000001E-4</c:v>
                </c:pt>
                <c:pt idx="114">
                  <c:v>4.0808461000000002E-4</c:v>
                </c:pt>
                <c:pt idx="115">
                  <c:v>4.0802889000000003E-4</c:v>
                </c:pt>
                <c:pt idx="116">
                  <c:v>4.0793395000000002E-4</c:v>
                </c:pt>
                <c:pt idx="117">
                  <c:v>4.0776084000000002E-4</c:v>
                </c:pt>
                <c:pt idx="118">
                  <c:v>4.0754231E-4</c:v>
                </c:pt>
                <c:pt idx="119">
                  <c:v>4.0732715999999998E-4</c:v>
                </c:pt>
                <c:pt idx="120">
                  <c:v>4.0714518000000002E-4</c:v>
                </c:pt>
                <c:pt idx="121">
                  <c:v>4.0700557E-4</c:v>
                </c:pt>
                <c:pt idx="122">
                  <c:v>4.0689270999999999E-4</c:v>
                </c:pt>
                <c:pt idx="123">
                  <c:v>4.0678904000000001E-4</c:v>
                </c:pt>
                <c:pt idx="124">
                  <c:v>4.0668692000000003E-4</c:v>
                </c:pt>
                <c:pt idx="125">
                  <c:v>4.0658308999999999E-4</c:v>
                </c:pt>
                <c:pt idx="126">
                  <c:v>4.0648346000000002E-4</c:v>
                </c:pt>
                <c:pt idx="127">
                  <c:v>4.0639125000000001E-4</c:v>
                </c:pt>
                <c:pt idx="128">
                  <c:v>4.0631123000000002E-4</c:v>
                </c:pt>
                <c:pt idx="129">
                  <c:v>4.0624455999999998E-4</c:v>
                </c:pt>
                <c:pt idx="130">
                  <c:v>4.0618463E-4</c:v>
                </c:pt>
                <c:pt idx="131">
                  <c:v>4.0612895000000001E-4</c:v>
                </c:pt>
                <c:pt idx="132">
                  <c:v>4.0608122000000002E-4</c:v>
                </c:pt>
                <c:pt idx="133">
                  <c:v>4.06041E-4</c:v>
                </c:pt>
                <c:pt idx="134">
                  <c:v>4.0645518E-4</c:v>
                </c:pt>
                <c:pt idx="135">
                  <c:v>4.0676348999999997E-4</c:v>
                </c:pt>
                <c:pt idx="136">
                  <c:v>4.0662795000000001E-4</c:v>
                </c:pt>
                <c:pt idx="137">
                  <c:v>4.0652399E-4</c:v>
                </c:pt>
                <c:pt idx="138">
                  <c:v>4.0639124E-4</c:v>
                </c:pt>
                <c:pt idx="139">
                  <c:v>4.0623204000000003E-4</c:v>
                </c:pt>
                <c:pt idx="140">
                  <c:v>4.0612679999999998E-4</c:v>
                </c:pt>
                <c:pt idx="141">
                  <c:v>4.0708941000000001E-4</c:v>
                </c:pt>
                <c:pt idx="142">
                  <c:v>4.0768396000000001E-4</c:v>
                </c:pt>
                <c:pt idx="143">
                  <c:v>4.0703758999999999E-4</c:v>
                </c:pt>
                <c:pt idx="144">
                  <c:v>4.0665583000000001E-4</c:v>
                </c:pt>
                <c:pt idx="145">
                  <c:v>4.0626528000000002E-4</c:v>
                </c:pt>
                <c:pt idx="146">
                  <c:v>4.0599966000000001E-4</c:v>
                </c:pt>
                <c:pt idx="147">
                  <c:v>4.0579553000000002E-4</c:v>
                </c:pt>
                <c:pt idx="148">
                  <c:v>4.1290023000000001E-4</c:v>
                </c:pt>
                <c:pt idx="149">
                  <c:v>4.1087784999999999E-4</c:v>
                </c:pt>
                <c:pt idx="150">
                  <c:v>4.1020716000000001E-4</c:v>
                </c:pt>
                <c:pt idx="151">
                  <c:v>4.1060026E-4</c:v>
                </c:pt>
                <c:pt idx="152">
                  <c:v>4.0870648999999999E-4</c:v>
                </c:pt>
                <c:pt idx="153">
                  <c:v>4.0657418000000003E-4</c:v>
                </c:pt>
                <c:pt idx="154">
                  <c:v>4.0513354999999998E-4</c:v>
                </c:pt>
                <c:pt idx="155">
                  <c:v>4.0419183000000002E-4</c:v>
                </c:pt>
                <c:pt idx="156">
                  <c:v>4.0373067000000002E-4</c:v>
                </c:pt>
                <c:pt idx="157">
                  <c:v>4.0357712999999998E-4</c:v>
                </c:pt>
                <c:pt idx="158">
                  <c:v>4.0369419999999997E-4</c:v>
                </c:pt>
                <c:pt idx="159">
                  <c:v>4.0393158999999998E-4</c:v>
                </c:pt>
                <c:pt idx="160">
                  <c:v>4.0417688000000002E-4</c:v>
                </c:pt>
                <c:pt idx="161">
                  <c:v>4.0441164000000002E-4</c:v>
                </c:pt>
                <c:pt idx="162">
                  <c:v>4.0464211999999999E-4</c:v>
                </c:pt>
                <c:pt idx="163">
                  <c:v>4.0487481000000002E-4</c:v>
                </c:pt>
                <c:pt idx="164">
                  <c:v>4.0511768999999998E-4</c:v>
                </c:pt>
                <c:pt idx="165">
                  <c:v>4.0537354000000001E-4</c:v>
                </c:pt>
                <c:pt idx="166">
                  <c:v>4.0564026000000002E-4</c:v>
                </c:pt>
                <c:pt idx="167">
                  <c:v>4.0591356999999999E-4</c:v>
                </c:pt>
                <c:pt idx="168">
                  <c:v>4.0618966999999998E-4</c:v>
                </c:pt>
                <c:pt idx="169">
                  <c:v>4.0646706000000001E-4</c:v>
                </c:pt>
                <c:pt idx="170">
                  <c:v>4.0674473000000002E-4</c:v>
                </c:pt>
                <c:pt idx="171">
                  <c:v>4.2963129000000001E-4</c:v>
                </c:pt>
                <c:pt idx="172">
                  <c:v>4.2873090999999999E-4</c:v>
                </c:pt>
                <c:pt idx="173">
                  <c:v>4.2683906000000001E-4</c:v>
                </c:pt>
                <c:pt idx="174">
                  <c:v>4.2299409999999998E-4</c:v>
                </c:pt>
                <c:pt idx="175">
                  <c:v>4.1919633000000003E-4</c:v>
                </c:pt>
                <c:pt idx="176">
                  <c:v>4.1617151999999999E-4</c:v>
                </c:pt>
                <c:pt idx="177">
                  <c:v>4.1435904E-4</c:v>
                </c:pt>
                <c:pt idx="178">
                  <c:v>4.1353861999999999E-4</c:v>
                </c:pt>
                <c:pt idx="179">
                  <c:v>4.1328723999999999E-4</c:v>
                </c:pt>
                <c:pt idx="180">
                  <c:v>4.1334980999999999E-4</c:v>
                </c:pt>
                <c:pt idx="181">
                  <c:v>4.1347033000000002E-4</c:v>
                </c:pt>
                <c:pt idx="182">
                  <c:v>4.1355504999999998E-4</c:v>
                </c:pt>
                <c:pt idx="183">
                  <c:v>4.1363016000000002E-4</c:v>
                </c:pt>
                <c:pt idx="184">
                  <c:v>4.13743E-4</c:v>
                </c:pt>
                <c:pt idx="185">
                  <c:v>4.1390903E-4</c:v>
                </c:pt>
                <c:pt idx="186">
                  <c:v>4.1411981000000003E-4</c:v>
                </c:pt>
                <c:pt idx="187">
                  <c:v>4.1435695E-4</c:v>
                </c:pt>
                <c:pt idx="188">
                  <c:v>4.1460070999999998E-4</c:v>
                </c:pt>
                <c:pt idx="189">
                  <c:v>4.1484399999999999E-4</c:v>
                </c:pt>
                <c:pt idx="190">
                  <c:v>4.1508547000000001E-4</c:v>
                </c:pt>
                <c:pt idx="191">
                  <c:v>4.1532808999999998E-4</c:v>
                </c:pt>
                <c:pt idx="192">
                  <c:v>4.1557454E-4</c:v>
                </c:pt>
                <c:pt idx="193">
                  <c:v>4.1582612000000001E-4</c:v>
                </c:pt>
                <c:pt idx="194">
                  <c:v>4.1608252E-4</c:v>
                </c:pt>
                <c:pt idx="195">
                  <c:v>4.1634068000000001E-4</c:v>
                </c:pt>
                <c:pt idx="196">
                  <c:v>4.1659832999999999E-4</c:v>
                </c:pt>
                <c:pt idx="197">
                  <c:v>4.1685502999999998E-4</c:v>
                </c:pt>
                <c:pt idx="198">
                  <c:v>4.1711097000000002E-4</c:v>
                </c:pt>
                <c:pt idx="199">
                  <c:v>4.1736684000000002E-4</c:v>
                </c:pt>
                <c:pt idx="200">
                  <c:v>4.1762304E-4</c:v>
                </c:pt>
                <c:pt idx="201">
                  <c:v>4.1787954000000003E-4</c:v>
                </c:pt>
                <c:pt idx="202">
                  <c:v>4.1813593E-4</c:v>
                </c:pt>
                <c:pt idx="203">
                  <c:v>4.1839185000000002E-4</c:v>
                </c:pt>
                <c:pt idx="204">
                  <c:v>4.1864699E-4</c:v>
                </c:pt>
                <c:pt idx="205">
                  <c:v>4.1890124000000002E-4</c:v>
                </c:pt>
                <c:pt idx="206">
                  <c:v>4.191547E-4</c:v>
                </c:pt>
                <c:pt idx="207">
                  <c:v>4.1940728000000002E-4</c:v>
                </c:pt>
                <c:pt idx="208">
                  <c:v>4.1965931000000002E-4</c:v>
                </c:pt>
                <c:pt idx="209">
                  <c:v>4.1991107999999998E-4</c:v>
                </c:pt>
                <c:pt idx="210">
                  <c:v>4.2016206E-4</c:v>
                </c:pt>
                <c:pt idx="211">
                  <c:v>4.2041210999999999E-4</c:v>
                </c:pt>
                <c:pt idx="212">
                  <c:v>4.2066114E-4</c:v>
                </c:pt>
                <c:pt idx="213">
                  <c:v>4.2090914E-4</c:v>
                </c:pt>
                <c:pt idx="214">
                  <c:v>4.2115681999999998E-4</c:v>
                </c:pt>
                <c:pt idx="215">
                  <c:v>4.2140354E-4</c:v>
                </c:pt>
                <c:pt idx="216">
                  <c:v>4.2164918E-4</c:v>
                </c:pt>
                <c:pt idx="217">
                  <c:v>4.2189392000000002E-4</c:v>
                </c:pt>
                <c:pt idx="218">
                  <c:v>4.2213750000000001E-4</c:v>
                </c:pt>
                <c:pt idx="219">
                  <c:v>4.2237991000000001E-4</c:v>
                </c:pt>
                <c:pt idx="220">
                  <c:v>4.2262117E-4</c:v>
                </c:pt>
                <c:pt idx="221">
                  <c:v>4.2286126000000001E-4</c:v>
                </c:pt>
                <c:pt idx="222">
                  <c:v>4.2309999999999998E-4</c:v>
                </c:pt>
                <c:pt idx="223">
                  <c:v>4.233374E-4</c:v>
                </c:pt>
                <c:pt idx="224">
                  <c:v>4.2357345E-4</c:v>
                </c:pt>
                <c:pt idx="225">
                  <c:v>4.2380815000000002E-4</c:v>
                </c:pt>
                <c:pt idx="226">
                  <c:v>4.2404154000000001E-4</c:v>
                </c:pt>
                <c:pt idx="227">
                  <c:v>4.2427367E-4</c:v>
                </c:pt>
                <c:pt idx="228">
                  <c:v>4.2450441999999998E-4</c:v>
                </c:pt>
                <c:pt idx="229">
                  <c:v>4.2473372E-4</c:v>
                </c:pt>
                <c:pt idx="230">
                  <c:v>4.2496150999999998E-4</c:v>
                </c:pt>
                <c:pt idx="231">
                  <c:v>4.2518803E-4</c:v>
                </c:pt>
                <c:pt idx="232">
                  <c:v>4.2541314000000001E-4</c:v>
                </c:pt>
                <c:pt idx="233">
                  <c:v>4.2563717E-4</c:v>
                </c:pt>
                <c:pt idx="234">
                  <c:v>4.2585977999999998E-4</c:v>
                </c:pt>
                <c:pt idx="235">
                  <c:v>4.2608071E-4</c:v>
                </c:pt>
                <c:pt idx="236">
                  <c:v>4.2630022E-4</c:v>
                </c:pt>
                <c:pt idx="237">
                  <c:v>4.2651833000000001E-4</c:v>
                </c:pt>
                <c:pt idx="238">
                  <c:v>4.2673496999999998E-4</c:v>
                </c:pt>
                <c:pt idx="239">
                  <c:v>4.2694990000000002E-4</c:v>
                </c:pt>
                <c:pt idx="240">
                  <c:v>4.2716313000000001E-4</c:v>
                </c:pt>
                <c:pt idx="241">
                  <c:v>4.2737462000000002E-4</c:v>
                </c:pt>
                <c:pt idx="242">
                  <c:v>4.2758466999999998E-4</c:v>
                </c:pt>
                <c:pt idx="243">
                  <c:v>4.2779329000000002E-4</c:v>
                </c:pt>
                <c:pt idx="244">
                  <c:v>4.2799994999999998E-4</c:v>
                </c:pt>
                <c:pt idx="245">
                  <c:v>4.2820483E-4</c:v>
                </c:pt>
                <c:pt idx="246">
                  <c:v>4.2840784000000001E-4</c:v>
                </c:pt>
                <c:pt idx="247">
                  <c:v>4.2860890000000001E-4</c:v>
                </c:pt>
                <c:pt idx="248">
                  <c:v>4.2880807999999998E-4</c:v>
                </c:pt>
                <c:pt idx="249">
                  <c:v>4.2900555000000001E-4</c:v>
                </c:pt>
                <c:pt idx="250">
                  <c:v>4.2920078E-4</c:v>
                </c:pt>
                <c:pt idx="251">
                  <c:v>4.2939384999999999E-4</c:v>
                </c:pt>
                <c:pt idx="252">
                  <c:v>4.2958514E-4</c:v>
                </c:pt>
                <c:pt idx="253">
                  <c:v>4.2977450999999998E-4</c:v>
                </c:pt>
                <c:pt idx="254">
                  <c:v>4.7037589E-4</c:v>
                </c:pt>
                <c:pt idx="255">
                  <c:v>4.5854491000000002E-4</c:v>
                </c:pt>
                <c:pt idx="256">
                  <c:v>4.4479148999999998E-4</c:v>
                </c:pt>
                <c:pt idx="257">
                  <c:v>4.3871482999999998E-4</c:v>
                </c:pt>
                <c:pt idx="258">
                  <c:v>4.3517468000000003E-4</c:v>
                </c:pt>
                <c:pt idx="259">
                  <c:v>4.3325975000000001E-4</c:v>
                </c:pt>
                <c:pt idx="260">
                  <c:v>4.3229014999999999E-4</c:v>
                </c:pt>
                <c:pt idx="261">
                  <c:v>4.3163567999999998E-4</c:v>
                </c:pt>
                <c:pt idx="262">
                  <c:v>4.313613E-4</c:v>
                </c:pt>
                <c:pt idx="263">
                  <c:v>4.3114743000000001E-4</c:v>
                </c:pt>
                <c:pt idx="264">
                  <c:v>4.3105642999999999E-4</c:v>
                </c:pt>
                <c:pt idx="265">
                  <c:v>4.3110975999999999E-4</c:v>
                </c:pt>
                <c:pt idx="266">
                  <c:v>4.3125004E-4</c:v>
                </c:pt>
                <c:pt idx="267">
                  <c:v>4.3140881E-4</c:v>
                </c:pt>
                <c:pt idx="268">
                  <c:v>4.3153690999999999E-4</c:v>
                </c:pt>
                <c:pt idx="269">
                  <c:v>4.3164271000000002E-4</c:v>
                </c:pt>
                <c:pt idx="270">
                  <c:v>4.3174505E-4</c:v>
                </c:pt>
                <c:pt idx="271">
                  <c:v>4.3185849999999998E-4</c:v>
                </c:pt>
                <c:pt idx="272">
                  <c:v>4.3198736000000002E-4</c:v>
                </c:pt>
                <c:pt idx="273">
                  <c:v>4.3212550000000001E-4</c:v>
                </c:pt>
                <c:pt idx="274">
                  <c:v>4.3226324000000002E-4</c:v>
                </c:pt>
                <c:pt idx="275">
                  <c:v>4.3239359999999998E-4</c:v>
                </c:pt>
                <c:pt idx="276">
                  <c:v>4.3251453E-4</c:v>
                </c:pt>
                <c:pt idx="277">
                  <c:v>4.3262850000000001E-4</c:v>
                </c:pt>
                <c:pt idx="278">
                  <c:v>4.3273899E-4</c:v>
                </c:pt>
                <c:pt idx="279">
                  <c:v>4.3284820999999997E-4</c:v>
                </c:pt>
                <c:pt idx="280">
                  <c:v>4.3295652E-4</c:v>
                </c:pt>
                <c:pt idx="281">
                  <c:v>4.3306281000000002E-4</c:v>
                </c:pt>
                <c:pt idx="282">
                  <c:v>4.3316565000000001E-4</c:v>
                </c:pt>
                <c:pt idx="283">
                  <c:v>4.3326451000000001E-4</c:v>
                </c:pt>
                <c:pt idx="284">
                  <c:v>4.3335941000000001E-4</c:v>
                </c:pt>
                <c:pt idx="285">
                  <c:v>4.3345108000000001E-4</c:v>
                </c:pt>
                <c:pt idx="286">
                  <c:v>4.3354008000000001E-4</c:v>
                </c:pt>
                <c:pt idx="287">
                  <c:v>4.3362658000000001E-4</c:v>
                </c:pt>
                <c:pt idx="288">
                  <c:v>4.3371050999999999E-4</c:v>
                </c:pt>
                <c:pt idx="289">
                  <c:v>4.3379171999999999E-4</c:v>
                </c:pt>
                <c:pt idx="290">
                  <c:v>4.3386994000000001E-4</c:v>
                </c:pt>
                <c:pt idx="291">
                  <c:v>4.3394521000000001E-4</c:v>
                </c:pt>
                <c:pt idx="292">
                  <c:v>5.1551463999999995E-4</c:v>
                </c:pt>
                <c:pt idx="293">
                  <c:v>4.9071325000000002E-4</c:v>
                </c:pt>
                <c:pt idx="294">
                  <c:v>4.5249526999999998E-4</c:v>
                </c:pt>
                <c:pt idx="295">
                  <c:v>4.326264E-4</c:v>
                </c:pt>
                <c:pt idx="296">
                  <c:v>4.2614998E-4</c:v>
                </c:pt>
                <c:pt idx="297">
                  <c:v>4.2289117000000003E-4</c:v>
                </c:pt>
                <c:pt idx="298">
                  <c:v>4.2454485000000003E-4</c:v>
                </c:pt>
                <c:pt idx="299">
                  <c:v>4.2607300000000001E-4</c:v>
                </c:pt>
                <c:pt idx="300">
                  <c:v>4.2705508999999999E-4</c:v>
                </c:pt>
                <c:pt idx="301">
                  <c:v>4.2759417000000002E-4</c:v>
                </c:pt>
                <c:pt idx="302">
                  <c:v>4.2790674E-4</c:v>
                </c:pt>
                <c:pt idx="303">
                  <c:v>4.2809302999999998E-4</c:v>
                </c:pt>
                <c:pt idx="304">
                  <c:v>4.2818217000000001E-4</c:v>
                </c:pt>
                <c:pt idx="305">
                  <c:v>4.2821154999999998E-4</c:v>
                </c:pt>
                <c:pt idx="306">
                  <c:v>4.2821036000000002E-4</c:v>
                </c:pt>
                <c:pt idx="307">
                  <c:v>4.2819381999999997E-4</c:v>
                </c:pt>
                <c:pt idx="308">
                  <c:v>4.2816829999999998E-4</c:v>
                </c:pt>
                <c:pt idx="309">
                  <c:v>4.2813805999999998E-4</c:v>
                </c:pt>
                <c:pt idx="310">
                  <c:v>4.2810565000000003E-4</c:v>
                </c:pt>
                <c:pt idx="311">
                  <c:v>4.2807262000000001E-4</c:v>
                </c:pt>
                <c:pt idx="312">
                  <c:v>4.2804099999999999E-4</c:v>
                </c:pt>
                <c:pt idx="313">
                  <c:v>4.2800998000000002E-4</c:v>
                </c:pt>
                <c:pt idx="314">
                  <c:v>4.2797882E-4</c:v>
                </c:pt>
                <c:pt idx="315">
                  <c:v>4.2794646999999998E-4</c:v>
                </c:pt>
                <c:pt idx="316">
                  <c:v>4.2791233E-4</c:v>
                </c:pt>
                <c:pt idx="317">
                  <c:v>4.2787620000000001E-4</c:v>
                </c:pt>
                <c:pt idx="318">
                  <c:v>4.2783813999999997E-4</c:v>
                </c:pt>
                <c:pt idx="319">
                  <c:v>4.2779831999999998E-4</c:v>
                </c:pt>
                <c:pt idx="320">
                  <c:v>4.2775681000000002E-4</c:v>
                </c:pt>
                <c:pt idx="321">
                  <c:v>4.277134E-4</c:v>
                </c:pt>
                <c:pt idx="322">
                  <c:v>4.2766773999999998E-4</c:v>
                </c:pt>
                <c:pt idx="323">
                  <c:v>4.2761946999999998E-4</c:v>
                </c:pt>
                <c:pt idx="324">
                  <c:v>4.2756852000000001E-4</c:v>
                </c:pt>
                <c:pt idx="325">
                  <c:v>4.2751473E-4</c:v>
                </c:pt>
                <c:pt idx="326">
                  <c:v>4.2745803000000001E-4</c:v>
                </c:pt>
                <c:pt idx="327">
                  <c:v>4.2739858000000002E-4</c:v>
                </c:pt>
                <c:pt idx="328">
                  <c:v>4.2733661E-4</c:v>
                </c:pt>
                <c:pt idx="329">
                  <c:v>4.2727212999999999E-4</c:v>
                </c:pt>
                <c:pt idx="330">
                  <c:v>4.2720535000000001E-4</c:v>
                </c:pt>
                <c:pt idx="331">
                  <c:v>4.2713567999999998E-4</c:v>
                </c:pt>
                <c:pt idx="332">
                  <c:v>4.2706337999999999E-4</c:v>
                </c:pt>
                <c:pt idx="333">
                  <c:v>4.2698801999999997E-4</c:v>
                </c:pt>
                <c:pt idx="334">
                  <c:v>4.2690974999999999E-4</c:v>
                </c:pt>
                <c:pt idx="335">
                  <c:v>4.2682863E-4</c:v>
                </c:pt>
                <c:pt idx="336">
                  <c:v>4.2674472E-4</c:v>
                </c:pt>
                <c:pt idx="337">
                  <c:v>4.2665794999999999E-4</c:v>
                </c:pt>
                <c:pt idx="338">
                  <c:v>4.2656850000000001E-4</c:v>
                </c:pt>
                <c:pt idx="339">
                  <c:v>4.2647604999999998E-4</c:v>
                </c:pt>
                <c:pt idx="340">
                  <c:v>4.2726396E-4</c:v>
                </c:pt>
                <c:pt idx="341">
                  <c:v>4.2741675E-4</c:v>
                </c:pt>
                <c:pt idx="342">
                  <c:v>4.2764377999999999E-4</c:v>
                </c:pt>
                <c:pt idx="343">
                  <c:v>4.2724643000000001E-4</c:v>
                </c:pt>
                <c:pt idx="344">
                  <c:v>4.2665073E-4</c:v>
                </c:pt>
                <c:pt idx="345">
                  <c:v>4.2632446000000001E-4</c:v>
                </c:pt>
                <c:pt idx="346">
                  <c:v>4.2618963999999999E-4</c:v>
                </c:pt>
                <c:pt idx="347">
                  <c:v>4.2602960000000001E-4</c:v>
                </c:pt>
                <c:pt idx="348">
                  <c:v>4.2583497999999998E-4</c:v>
                </c:pt>
                <c:pt idx="349">
                  <c:v>4.2563456999999998E-4</c:v>
                </c:pt>
                <c:pt idx="350">
                  <c:v>4.2545784000000002E-4</c:v>
                </c:pt>
                <c:pt idx="351">
                  <c:v>4.2531418999999999E-4</c:v>
                </c:pt>
                <c:pt idx="352">
                  <c:v>4.2518607000000002E-4</c:v>
                </c:pt>
                <c:pt idx="353">
                  <c:v>4.2506146000000002E-4</c:v>
                </c:pt>
                <c:pt idx="354">
                  <c:v>4.2493236999999998E-4</c:v>
                </c:pt>
                <c:pt idx="355">
                  <c:v>4.2479473E-4</c:v>
                </c:pt>
                <c:pt idx="356">
                  <c:v>4.2464755999999999E-4</c:v>
                </c:pt>
                <c:pt idx="357">
                  <c:v>4.2449628999999999E-4</c:v>
                </c:pt>
                <c:pt idx="358">
                  <c:v>4.2434516999999999E-4</c:v>
                </c:pt>
                <c:pt idx="359">
                  <c:v>4.2419486E-4</c:v>
                </c:pt>
                <c:pt idx="360">
                  <c:v>4.2404412E-4</c:v>
                </c:pt>
                <c:pt idx="361">
                  <c:v>4.2389165999999999E-4</c:v>
                </c:pt>
                <c:pt idx="362">
                  <c:v>4.2373534E-4</c:v>
                </c:pt>
                <c:pt idx="363">
                  <c:v>4.2357495999999998E-4</c:v>
                </c:pt>
                <c:pt idx="364">
                  <c:v>4.3532194E-4</c:v>
                </c:pt>
                <c:pt idx="365">
                  <c:v>4.3252402999999998E-4</c:v>
                </c:pt>
                <c:pt idx="366">
                  <c:v>4.2926569999999999E-4</c:v>
                </c:pt>
                <c:pt idx="367">
                  <c:v>4.2656572E-4</c:v>
                </c:pt>
                <c:pt idx="368">
                  <c:v>4.2478612999999999E-4</c:v>
                </c:pt>
                <c:pt idx="369">
                  <c:v>4.2368944999999998E-4</c:v>
                </c:pt>
                <c:pt idx="370">
                  <c:v>4.2310222E-4</c:v>
                </c:pt>
                <c:pt idx="371">
                  <c:v>4.2275264999999999E-4</c:v>
                </c:pt>
                <c:pt idx="372">
                  <c:v>4.2248635999999999E-4</c:v>
                </c:pt>
                <c:pt idx="373">
                  <c:v>4.2225647E-4</c:v>
                </c:pt>
                <c:pt idx="374">
                  <c:v>4.2203732999999998E-4</c:v>
                </c:pt>
                <c:pt idx="375">
                  <c:v>4.2182374999999997E-4</c:v>
                </c:pt>
                <c:pt idx="376">
                  <c:v>4.3007895999999998E-4</c:v>
                </c:pt>
                <c:pt idx="377">
                  <c:v>4.2644482999999999E-4</c:v>
                </c:pt>
                <c:pt idx="378">
                  <c:v>4.2481524000000001E-4</c:v>
                </c:pt>
                <c:pt idx="379">
                  <c:v>4.2311577999999998E-4</c:v>
                </c:pt>
                <c:pt idx="380">
                  <c:v>4.2176676000000001E-4</c:v>
                </c:pt>
                <c:pt idx="381">
                  <c:v>4.2109998999999998E-4</c:v>
                </c:pt>
                <c:pt idx="382">
                  <c:v>4.2061768999999998E-4</c:v>
                </c:pt>
                <c:pt idx="383">
                  <c:v>4.2026653999999999E-4</c:v>
                </c:pt>
                <c:pt idx="384">
                  <c:v>4.1997348000000001E-4</c:v>
                </c:pt>
                <c:pt idx="385">
                  <c:v>4.1969346999999997E-4</c:v>
                </c:pt>
                <c:pt idx="386">
                  <c:v>4.3606873999999998E-4</c:v>
                </c:pt>
                <c:pt idx="387">
                  <c:v>4.3745113000000002E-4</c:v>
                </c:pt>
                <c:pt idx="388">
                  <c:v>4.4001751999999999E-4</c:v>
                </c:pt>
                <c:pt idx="389">
                  <c:v>4.3026716999999999E-4</c:v>
                </c:pt>
                <c:pt idx="390">
                  <c:v>4.2542440000000001E-4</c:v>
                </c:pt>
                <c:pt idx="391">
                  <c:v>4.2253484000000002E-4</c:v>
                </c:pt>
                <c:pt idx="392">
                  <c:v>4.2048840999999999E-4</c:v>
                </c:pt>
                <c:pt idx="393">
                  <c:v>4.1894262999999998E-4</c:v>
                </c:pt>
                <c:pt idx="394">
                  <c:v>4.1777121999999998E-4</c:v>
                </c:pt>
                <c:pt idx="395">
                  <c:v>4.1692351E-4</c:v>
                </c:pt>
                <c:pt idx="396">
                  <c:v>4.1633327999999998E-4</c:v>
                </c:pt>
                <c:pt idx="397">
                  <c:v>4.1592723000000002E-4</c:v>
                </c:pt>
                <c:pt idx="398">
                  <c:v>4.1560396999999998E-4</c:v>
                </c:pt>
                <c:pt idx="399">
                  <c:v>4.1530441000000001E-4</c:v>
                </c:pt>
                <c:pt idx="400">
                  <c:v>4.1502203999999997E-4</c:v>
                </c:pt>
                <c:pt idx="401">
                  <c:v>4.1475099000000003E-4</c:v>
                </c:pt>
                <c:pt idx="402">
                  <c:v>4.1448614999999999E-4</c:v>
                </c:pt>
                <c:pt idx="403">
                  <c:v>4.1422441999999999E-4</c:v>
                </c:pt>
                <c:pt idx="404">
                  <c:v>4.1396420000000002E-4</c:v>
                </c:pt>
                <c:pt idx="405">
                  <c:v>4.1370315000000002E-4</c:v>
                </c:pt>
                <c:pt idx="406">
                  <c:v>4.1344149000000001E-4</c:v>
                </c:pt>
                <c:pt idx="407">
                  <c:v>4.1318080000000003E-4</c:v>
                </c:pt>
                <c:pt idx="408">
                  <c:v>4.1292095E-4</c:v>
                </c:pt>
                <c:pt idx="409">
                  <c:v>4.1266162E-4</c:v>
                </c:pt>
                <c:pt idx="410">
                  <c:v>4.1240238999999999E-4</c:v>
                </c:pt>
                <c:pt idx="411">
                  <c:v>4.1214229999999999E-4</c:v>
                </c:pt>
                <c:pt idx="412">
                  <c:v>4.1188081000000001E-4</c:v>
                </c:pt>
                <c:pt idx="413">
                  <c:v>4.1161816E-4</c:v>
                </c:pt>
                <c:pt idx="414">
                  <c:v>4.1135496000000002E-4</c:v>
                </c:pt>
                <c:pt idx="415">
                  <c:v>4.1109148999999998E-4</c:v>
                </c:pt>
                <c:pt idx="416">
                  <c:v>4.1082739000000002E-4</c:v>
                </c:pt>
                <c:pt idx="417">
                  <c:v>4.1056258999999998E-4</c:v>
                </c:pt>
                <c:pt idx="418">
                  <c:v>4.1029690999999999E-4</c:v>
                </c:pt>
                <c:pt idx="419">
                  <c:v>4.1003065999999999E-4</c:v>
                </c:pt>
                <c:pt idx="420">
                  <c:v>4.0976347999999998E-4</c:v>
                </c:pt>
                <c:pt idx="421">
                  <c:v>4.0949531999999998E-4</c:v>
                </c:pt>
                <c:pt idx="422">
                  <c:v>4.0922639000000002E-4</c:v>
                </c:pt>
                <c:pt idx="423">
                  <c:v>4.0895698999999998E-4</c:v>
                </c:pt>
                <c:pt idx="424">
                  <c:v>4.1264911000000001E-4</c:v>
                </c:pt>
                <c:pt idx="425">
                  <c:v>4.1742530999999998E-4</c:v>
                </c:pt>
                <c:pt idx="426">
                  <c:v>4.1624666999999998E-4</c:v>
                </c:pt>
                <c:pt idx="427">
                  <c:v>4.1269785999999999E-4</c:v>
                </c:pt>
                <c:pt idx="428">
                  <c:v>4.0999257999999999E-4</c:v>
                </c:pt>
                <c:pt idx="429">
                  <c:v>4.0807575000000002E-4</c:v>
                </c:pt>
                <c:pt idx="430">
                  <c:v>4.0687262999999999E-4</c:v>
                </c:pt>
                <c:pt idx="431">
                  <c:v>4.0601126E-4</c:v>
                </c:pt>
                <c:pt idx="432">
                  <c:v>4.0536035999999998E-4</c:v>
                </c:pt>
                <c:pt idx="433">
                  <c:v>4.0482668E-4</c:v>
                </c:pt>
                <c:pt idx="434">
                  <c:v>4.1305683999999997E-4</c:v>
                </c:pt>
                <c:pt idx="435">
                  <c:v>4.1851071000000001E-4</c:v>
                </c:pt>
                <c:pt idx="436">
                  <c:v>4.1989948999999999E-4</c:v>
                </c:pt>
                <c:pt idx="437">
                  <c:v>4.1985923999999998E-4</c:v>
                </c:pt>
                <c:pt idx="438">
                  <c:v>4.1965555999999999E-4</c:v>
                </c:pt>
                <c:pt idx="439">
                  <c:v>4.1946611000000001E-4</c:v>
                </c:pt>
                <c:pt idx="440">
                  <c:v>4.1920507999999997E-4</c:v>
                </c:pt>
                <c:pt idx="441">
                  <c:v>4.1886206999999998E-4</c:v>
                </c:pt>
                <c:pt idx="442">
                  <c:v>4.1848078000000002E-4</c:v>
                </c:pt>
                <c:pt idx="443">
                  <c:v>4.1809771999999997E-4</c:v>
                </c:pt>
                <c:pt idx="444">
                  <c:v>4.1773637999999999E-4</c:v>
                </c:pt>
                <c:pt idx="445">
                  <c:v>4.1740241999999999E-4</c:v>
                </c:pt>
                <c:pt idx="446">
                  <c:v>4.1709165999999999E-4</c:v>
                </c:pt>
                <c:pt idx="447">
                  <c:v>4.1679686999999998E-4</c:v>
                </c:pt>
                <c:pt idx="448">
                  <c:v>4.2413236E-4</c:v>
                </c:pt>
                <c:pt idx="449">
                  <c:v>4.2253084000000001E-4</c:v>
                </c:pt>
                <c:pt idx="450">
                  <c:v>4.2006348000000001E-4</c:v>
                </c:pt>
                <c:pt idx="451">
                  <c:v>4.1809686E-4</c:v>
                </c:pt>
                <c:pt idx="452">
                  <c:v>4.1653042999999999E-4</c:v>
                </c:pt>
                <c:pt idx="453">
                  <c:v>4.1540780000000002E-4</c:v>
                </c:pt>
                <c:pt idx="454">
                  <c:v>4.1465158E-4</c:v>
                </c:pt>
                <c:pt idx="455">
                  <c:v>4.1412410999999997E-4</c:v>
                </c:pt>
                <c:pt idx="456">
                  <c:v>4.1373214999999999E-4</c:v>
                </c:pt>
                <c:pt idx="457">
                  <c:v>4.1340114999999998E-4</c:v>
                </c:pt>
                <c:pt idx="458">
                  <c:v>4.1309337E-4</c:v>
                </c:pt>
                <c:pt idx="459">
                  <c:v>4.1279530999999999E-4</c:v>
                </c:pt>
                <c:pt idx="460">
                  <c:v>4.1250329000000002E-4</c:v>
                </c:pt>
                <c:pt idx="461">
                  <c:v>4.1221584999999997E-4</c:v>
                </c:pt>
                <c:pt idx="462">
                  <c:v>4.1193164999999999E-4</c:v>
                </c:pt>
                <c:pt idx="463">
                  <c:v>4.1165005000000002E-4</c:v>
                </c:pt>
                <c:pt idx="464">
                  <c:v>5.1105620000000004E-4</c:v>
                </c:pt>
                <c:pt idx="465">
                  <c:v>4.7896073999999998E-4</c:v>
                </c:pt>
                <c:pt idx="466">
                  <c:v>4.3671147999999998E-4</c:v>
                </c:pt>
                <c:pt idx="467">
                  <c:v>4.1763192000000002E-4</c:v>
                </c:pt>
                <c:pt idx="468">
                  <c:v>4.0947622000000002E-4</c:v>
                </c:pt>
                <c:pt idx="469">
                  <c:v>4.0695629999999998E-4</c:v>
                </c:pt>
                <c:pt idx="470">
                  <c:v>4.0627840000000002E-4</c:v>
                </c:pt>
                <c:pt idx="471">
                  <c:v>4.0729570999999999E-4</c:v>
                </c:pt>
                <c:pt idx="472">
                  <c:v>4.0808895000000003E-4</c:v>
                </c:pt>
                <c:pt idx="473">
                  <c:v>4.0847129000000002E-4</c:v>
                </c:pt>
                <c:pt idx="474">
                  <c:v>4.0851304E-4</c:v>
                </c:pt>
                <c:pt idx="475">
                  <c:v>4.0840719000000001E-4</c:v>
                </c:pt>
                <c:pt idx="476">
                  <c:v>4.0825019999999999E-4</c:v>
                </c:pt>
                <c:pt idx="477">
                  <c:v>4.0807711000000001E-4</c:v>
                </c:pt>
                <c:pt idx="478">
                  <c:v>4.0789086999999999E-4</c:v>
                </c:pt>
                <c:pt idx="479">
                  <c:v>4.0768777000000001E-4</c:v>
                </c:pt>
                <c:pt idx="480">
                  <c:v>4.074649E-4</c:v>
                </c:pt>
                <c:pt idx="481">
                  <c:v>4.0722489E-4</c:v>
                </c:pt>
                <c:pt idx="482">
                  <c:v>4.0697355000000001E-4</c:v>
                </c:pt>
                <c:pt idx="483">
                  <c:v>4.0671684E-4</c:v>
                </c:pt>
                <c:pt idx="484">
                  <c:v>4.0645903000000001E-4</c:v>
                </c:pt>
                <c:pt idx="485">
                  <c:v>4.0620152000000001E-4</c:v>
                </c:pt>
                <c:pt idx="486">
                  <c:v>4.0594406000000002E-4</c:v>
                </c:pt>
                <c:pt idx="487">
                  <c:v>4.0568610999999999E-4</c:v>
                </c:pt>
                <c:pt idx="488">
                  <c:v>4.0542732E-4</c:v>
                </c:pt>
                <c:pt idx="489">
                  <c:v>4.0516755999999999E-4</c:v>
                </c:pt>
                <c:pt idx="490">
                  <c:v>4.0490669999999998E-4</c:v>
                </c:pt>
                <c:pt idx="491">
                  <c:v>4.0464489999999999E-4</c:v>
                </c:pt>
                <c:pt idx="492">
                  <c:v>4.0438239000000002E-4</c:v>
                </c:pt>
                <c:pt idx="493">
                  <c:v>4.0411935E-4</c:v>
                </c:pt>
                <c:pt idx="494">
                  <c:v>4.0385612000000003E-4</c:v>
                </c:pt>
                <c:pt idx="495">
                  <c:v>4.0359317000000002E-4</c:v>
                </c:pt>
                <c:pt idx="496">
                  <c:v>4.0333029000000001E-4</c:v>
                </c:pt>
                <c:pt idx="497">
                  <c:v>4.0306765000000001E-4</c:v>
                </c:pt>
                <c:pt idx="498">
                  <c:v>4.0280542000000001E-4</c:v>
                </c:pt>
                <c:pt idx="499">
                  <c:v>4.0254376E-4</c:v>
                </c:pt>
                <c:pt idx="500">
                  <c:v>4.0228228999999999E-4</c:v>
                </c:pt>
                <c:pt idx="501">
                  <c:v>4.0202106E-4</c:v>
                </c:pt>
                <c:pt idx="502">
                  <c:v>4.0176003999999998E-4</c:v>
                </c:pt>
                <c:pt idx="503">
                  <c:v>4.0149928000000001E-4</c:v>
                </c:pt>
                <c:pt idx="504">
                  <c:v>4.0123877000000001E-4</c:v>
                </c:pt>
                <c:pt idx="505">
                  <c:v>4.0097857999999998E-4</c:v>
                </c:pt>
                <c:pt idx="506">
                  <c:v>4.0071871999999999E-4</c:v>
                </c:pt>
                <c:pt idx="507">
                  <c:v>4.1101217000000001E-4</c:v>
                </c:pt>
                <c:pt idx="508">
                  <c:v>4.0612001000000001E-4</c:v>
                </c:pt>
                <c:pt idx="509">
                  <c:v>4.0403831999999998E-4</c:v>
                </c:pt>
                <c:pt idx="510">
                  <c:v>4.1110995E-4</c:v>
                </c:pt>
                <c:pt idx="511">
                  <c:v>4.0460346999999998E-4</c:v>
                </c:pt>
                <c:pt idx="512">
                  <c:v>4.0248787999999999E-4</c:v>
                </c:pt>
                <c:pt idx="513">
                  <c:v>4.0107351999999998E-4</c:v>
                </c:pt>
                <c:pt idx="514">
                  <c:v>4.0987312000000001E-4</c:v>
                </c:pt>
                <c:pt idx="515">
                  <c:v>4.1209645999999998E-4</c:v>
                </c:pt>
                <c:pt idx="516">
                  <c:v>4.1187951E-4</c:v>
                </c:pt>
                <c:pt idx="517">
                  <c:v>4.1133785999999999E-4</c:v>
                </c:pt>
                <c:pt idx="518">
                  <c:v>4.1100897000000001E-4</c:v>
                </c:pt>
                <c:pt idx="519">
                  <c:v>4.1074752999999999E-4</c:v>
                </c:pt>
                <c:pt idx="520">
                  <c:v>4.1047284E-4</c:v>
                </c:pt>
                <c:pt idx="521">
                  <c:v>4.1019382999999998E-4</c:v>
                </c:pt>
                <c:pt idx="522">
                  <c:v>4.0991995999999998E-4</c:v>
                </c:pt>
                <c:pt idx="523">
                  <c:v>4.0965513E-4</c:v>
                </c:pt>
                <c:pt idx="524">
                  <c:v>4.0939753999999999E-4</c:v>
                </c:pt>
                <c:pt idx="525">
                  <c:v>4.1753830000000001E-4</c:v>
                </c:pt>
                <c:pt idx="526">
                  <c:v>4.1225273000000001E-4</c:v>
                </c:pt>
                <c:pt idx="527">
                  <c:v>4.0965368E-4</c:v>
                </c:pt>
                <c:pt idx="528">
                  <c:v>4.0811302000000002E-4</c:v>
                </c:pt>
                <c:pt idx="529">
                  <c:v>4.0717718999999999E-4</c:v>
                </c:pt>
                <c:pt idx="530">
                  <c:v>4.0638703000000001E-4</c:v>
                </c:pt>
                <c:pt idx="531">
                  <c:v>4.0576864999999999E-4</c:v>
                </c:pt>
                <c:pt idx="532">
                  <c:v>4.0532752000000001E-4</c:v>
                </c:pt>
                <c:pt idx="533">
                  <c:v>4.0500935000000002E-4</c:v>
                </c:pt>
                <c:pt idx="534">
                  <c:v>4.0474160000000001E-4</c:v>
                </c:pt>
                <c:pt idx="535">
                  <c:v>4.0450375E-4</c:v>
                </c:pt>
                <c:pt idx="536">
                  <c:v>4.0427555999999999E-4</c:v>
                </c:pt>
                <c:pt idx="537">
                  <c:v>4.04048E-4</c:v>
                </c:pt>
                <c:pt idx="538">
                  <c:v>4.0381754000000001E-4</c:v>
                </c:pt>
                <c:pt idx="539">
                  <c:v>4.0358346000000001E-4</c:v>
                </c:pt>
                <c:pt idx="540">
                  <c:v>4.0334680000000001E-4</c:v>
                </c:pt>
                <c:pt idx="541">
                  <c:v>4.0310889999999999E-4</c:v>
                </c:pt>
                <c:pt idx="542">
                  <c:v>4.0287023E-4</c:v>
                </c:pt>
                <c:pt idx="543">
                  <c:v>4.0263129000000001E-4</c:v>
                </c:pt>
                <c:pt idx="544">
                  <c:v>4.0239247000000003E-4</c:v>
                </c:pt>
                <c:pt idx="545">
                  <c:v>4.0215398999999998E-4</c:v>
                </c:pt>
                <c:pt idx="546">
                  <c:v>4.0191622999999999E-4</c:v>
                </c:pt>
                <c:pt idx="547">
                  <c:v>4.0167929999999999E-4</c:v>
                </c:pt>
                <c:pt idx="548">
                  <c:v>4.0144326999999998E-4</c:v>
                </c:pt>
                <c:pt idx="549">
                  <c:v>4.0120807E-4</c:v>
                </c:pt>
                <c:pt idx="550">
                  <c:v>4.0097449000000001E-4</c:v>
                </c:pt>
                <c:pt idx="551">
                  <c:v>4.0067267000000001E-4</c:v>
                </c:pt>
                <c:pt idx="552">
                  <c:v>4.0032696000000002E-4</c:v>
                </c:pt>
                <c:pt idx="553">
                  <c:v>3.9995697E-4</c:v>
                </c:pt>
                <c:pt idx="554">
                  <c:v>3.9965893000000003E-4</c:v>
                </c:pt>
                <c:pt idx="555">
                  <c:v>3.9922082000000002E-4</c:v>
                </c:pt>
                <c:pt idx="556">
                  <c:v>3.9891979000000001E-4</c:v>
                </c:pt>
                <c:pt idx="557">
                  <c:v>3.9862075000000001E-4</c:v>
                </c:pt>
                <c:pt idx="558">
                  <c:v>3.9841037999999997E-4</c:v>
                </c:pt>
                <c:pt idx="559">
                  <c:v>3.9821586999999999E-4</c:v>
                </c:pt>
                <c:pt idx="560">
                  <c:v>3.9801228000000002E-4</c:v>
                </c:pt>
                <c:pt idx="561">
                  <c:v>3.9779509999999998E-4</c:v>
                </c:pt>
                <c:pt idx="562">
                  <c:v>3.9756436999999998E-4</c:v>
                </c:pt>
                <c:pt idx="563">
                  <c:v>3.9732572000000002E-4</c:v>
                </c:pt>
                <c:pt idx="564">
                  <c:v>3.9708730000000001E-4</c:v>
                </c:pt>
                <c:pt idx="565">
                  <c:v>3.9685388000000002E-4</c:v>
                </c:pt>
                <c:pt idx="566">
                  <c:v>3.9662630999999997E-4</c:v>
                </c:pt>
                <c:pt idx="567">
                  <c:v>3.9640303000000002E-4</c:v>
                </c:pt>
                <c:pt idx="568">
                  <c:v>3.9618153E-4</c:v>
                </c:pt>
                <c:pt idx="569">
                  <c:v>3.9595991999999999E-4</c:v>
                </c:pt>
                <c:pt idx="570">
                  <c:v>3.9573758000000002E-4</c:v>
                </c:pt>
                <c:pt idx="571">
                  <c:v>3.9551461000000002E-4</c:v>
                </c:pt>
                <c:pt idx="572">
                  <c:v>3.9529156999999998E-4</c:v>
                </c:pt>
                <c:pt idx="573">
                  <c:v>3.9506901000000002E-4</c:v>
                </c:pt>
                <c:pt idx="574">
                  <c:v>3.9484748000000002E-4</c:v>
                </c:pt>
                <c:pt idx="575">
                  <c:v>3.9462687000000002E-4</c:v>
                </c:pt>
                <c:pt idx="576">
                  <c:v>3.9440729999999999E-4</c:v>
                </c:pt>
                <c:pt idx="577">
                  <c:v>3.9418896999999999E-4</c:v>
                </c:pt>
                <c:pt idx="578">
                  <c:v>3.9397170999999999E-4</c:v>
                </c:pt>
                <c:pt idx="579">
                  <c:v>3.9375506E-4</c:v>
                </c:pt>
                <c:pt idx="580">
                  <c:v>3.9353893E-4</c:v>
                </c:pt>
                <c:pt idx="581">
                  <c:v>3.9332351999999998E-4</c:v>
                </c:pt>
                <c:pt idx="582">
                  <c:v>3.9310868000000002E-4</c:v>
                </c:pt>
                <c:pt idx="583">
                  <c:v>3.9289435999999999E-4</c:v>
                </c:pt>
                <c:pt idx="584">
                  <c:v>3.9268057999999997E-4</c:v>
                </c:pt>
                <c:pt idx="585">
                  <c:v>3.9246734999999998E-4</c:v>
                </c:pt>
                <c:pt idx="586">
                  <c:v>3.9225471000000001E-4</c:v>
                </c:pt>
                <c:pt idx="587">
                  <c:v>3.9204270999999998E-4</c:v>
                </c:pt>
                <c:pt idx="588">
                  <c:v>3.9284037999999999E-4</c:v>
                </c:pt>
                <c:pt idx="589">
                  <c:v>3.9242478999999998E-4</c:v>
                </c:pt>
                <c:pt idx="590">
                  <c:v>3.9190033000000002E-4</c:v>
                </c:pt>
                <c:pt idx="591">
                  <c:v>3.9136721000000002E-4</c:v>
                </c:pt>
                <c:pt idx="592">
                  <c:v>3.9102880999999999E-4</c:v>
                </c:pt>
                <c:pt idx="593">
                  <c:v>3.9079228000000001E-4</c:v>
                </c:pt>
                <c:pt idx="594">
                  <c:v>3.905782E-4</c:v>
                </c:pt>
                <c:pt idx="595">
                  <c:v>3.9037407999999998E-4</c:v>
                </c:pt>
                <c:pt idx="596">
                  <c:v>3.9017349E-4</c:v>
                </c:pt>
                <c:pt idx="597">
                  <c:v>3.8997411000000001E-4</c:v>
                </c:pt>
                <c:pt idx="598">
                  <c:v>3.8977517E-4</c:v>
                </c:pt>
                <c:pt idx="599">
                  <c:v>3.8957618000000002E-4</c:v>
                </c:pt>
                <c:pt idx="600">
                  <c:v>3.8937698999999998E-4</c:v>
                </c:pt>
                <c:pt idx="601">
                  <c:v>3.8917759000000002E-4</c:v>
                </c:pt>
                <c:pt idx="602">
                  <c:v>3.8897813999999998E-4</c:v>
                </c:pt>
                <c:pt idx="603">
                  <c:v>3.8877866999999998E-4</c:v>
                </c:pt>
                <c:pt idx="604">
                  <c:v>3.8857951999999999E-4</c:v>
                </c:pt>
                <c:pt idx="605">
                  <c:v>3.8838048E-4</c:v>
                </c:pt>
                <c:pt idx="606">
                  <c:v>3.8818174E-4</c:v>
                </c:pt>
                <c:pt idx="607">
                  <c:v>3.8798369000000001E-4</c:v>
                </c:pt>
                <c:pt idx="608">
                  <c:v>3.8778606000000002E-4</c:v>
                </c:pt>
                <c:pt idx="609">
                  <c:v>3.8758883000000001E-4</c:v>
                </c:pt>
                <c:pt idx="610">
                  <c:v>3.8739215999999998E-4</c:v>
                </c:pt>
                <c:pt idx="611">
                  <c:v>3.8719614000000001E-4</c:v>
                </c:pt>
                <c:pt idx="612">
                  <c:v>3.8700080999999999E-4</c:v>
                </c:pt>
                <c:pt idx="613">
                  <c:v>3.8680612000000002E-4</c:v>
                </c:pt>
                <c:pt idx="614">
                  <c:v>3.8661202999999998E-4</c:v>
                </c:pt>
                <c:pt idx="615">
                  <c:v>3.8641872000000002E-4</c:v>
                </c:pt>
                <c:pt idx="616">
                  <c:v>3.8622644999999998E-4</c:v>
                </c:pt>
                <c:pt idx="617">
                  <c:v>3.8603473000000001E-4</c:v>
                </c:pt>
                <c:pt idx="618">
                  <c:v>3.8584368000000002E-4</c:v>
                </c:pt>
                <c:pt idx="619">
                  <c:v>3.8565318E-4</c:v>
                </c:pt>
                <c:pt idx="620">
                  <c:v>3.854633E-4</c:v>
                </c:pt>
                <c:pt idx="621">
                  <c:v>3.8527412999999998E-4</c:v>
                </c:pt>
                <c:pt idx="622">
                  <c:v>3.8508554999999999E-4</c:v>
                </c:pt>
                <c:pt idx="623">
                  <c:v>3.8489752999999998E-4</c:v>
                </c:pt>
                <c:pt idx="624">
                  <c:v>3.8471021E-4</c:v>
                </c:pt>
                <c:pt idx="625">
                  <c:v>3.8452404999999998E-4</c:v>
                </c:pt>
                <c:pt idx="626">
                  <c:v>3.8433849000000001E-4</c:v>
                </c:pt>
                <c:pt idx="627">
                  <c:v>3.8415360999999998E-4</c:v>
                </c:pt>
                <c:pt idx="628">
                  <c:v>3.8396973000000002E-4</c:v>
                </c:pt>
                <c:pt idx="629">
                  <c:v>3.8378651999999998E-4</c:v>
                </c:pt>
                <c:pt idx="630">
                  <c:v>3.8360389000000001E-4</c:v>
                </c:pt>
                <c:pt idx="631">
                  <c:v>3.8342186999999999E-4</c:v>
                </c:pt>
                <c:pt idx="632">
                  <c:v>3.8324057999999998E-4</c:v>
                </c:pt>
                <c:pt idx="633">
                  <c:v>3.8305997000000002E-4</c:v>
                </c:pt>
                <c:pt idx="634">
                  <c:v>3.8287999999999999E-4</c:v>
                </c:pt>
                <c:pt idx="635">
                  <c:v>3.8270086000000001E-4</c:v>
                </c:pt>
                <c:pt idx="636">
                  <c:v>3.8252232999999998E-4</c:v>
                </c:pt>
                <c:pt idx="637">
                  <c:v>3.8234446000000002E-4</c:v>
                </c:pt>
                <c:pt idx="638">
                  <c:v>3.8216726999999999E-4</c:v>
                </c:pt>
                <c:pt idx="639">
                  <c:v>3.8199076000000002E-4</c:v>
                </c:pt>
                <c:pt idx="640">
                  <c:v>3.8181507000000002E-4</c:v>
                </c:pt>
                <c:pt idx="641">
                  <c:v>3.8163999000000002E-4</c:v>
                </c:pt>
                <c:pt idx="642">
                  <c:v>3.8146556999999999E-4</c:v>
                </c:pt>
                <c:pt idx="643">
                  <c:v>3.8129188999999999E-4</c:v>
                </c:pt>
                <c:pt idx="644">
                  <c:v>3.8111965000000003E-4</c:v>
                </c:pt>
                <c:pt idx="645">
                  <c:v>3.8094856000000002E-4</c:v>
                </c:pt>
                <c:pt idx="646">
                  <c:v>3.8077815000000002E-4</c:v>
                </c:pt>
                <c:pt idx="647">
                  <c:v>3.8060839000000001E-4</c:v>
                </c:pt>
                <c:pt idx="648">
                  <c:v>3.804398E-4</c:v>
                </c:pt>
                <c:pt idx="649">
                  <c:v>3.8027258999999999E-4</c:v>
                </c:pt>
                <c:pt idx="650">
                  <c:v>3.8010613999999999E-4</c:v>
                </c:pt>
                <c:pt idx="651">
                  <c:v>3.7994033999999999E-4</c:v>
                </c:pt>
                <c:pt idx="652">
                  <c:v>3.7977520000000002E-4</c:v>
                </c:pt>
                <c:pt idx="653">
                  <c:v>3.7961072E-4</c:v>
                </c:pt>
                <c:pt idx="654">
                  <c:v>3.7944688999999999E-4</c:v>
                </c:pt>
                <c:pt idx="655">
                  <c:v>3.7928373000000002E-4</c:v>
                </c:pt>
                <c:pt idx="656">
                  <c:v>3.7912170999999999E-4</c:v>
                </c:pt>
                <c:pt idx="657">
                  <c:v>3.7896038999999998E-4</c:v>
                </c:pt>
                <c:pt idx="658">
                  <c:v>3.7880017000000002E-4</c:v>
                </c:pt>
                <c:pt idx="659">
                  <c:v>3.7864084000000002E-4</c:v>
                </c:pt>
                <c:pt idx="660">
                  <c:v>3.7848223999999999E-4</c:v>
                </c:pt>
                <c:pt idx="661">
                  <c:v>3.8557031000000002E-4</c:v>
                </c:pt>
                <c:pt idx="662">
                  <c:v>3.8754111999999999E-4</c:v>
                </c:pt>
                <c:pt idx="663">
                  <c:v>3.8614235999999999E-4</c:v>
                </c:pt>
                <c:pt idx="664">
                  <c:v>3.8347282999999998E-4</c:v>
                </c:pt>
                <c:pt idx="665">
                  <c:v>3.8254830999999998E-4</c:v>
                </c:pt>
                <c:pt idx="666">
                  <c:v>3.8218516000000001E-4</c:v>
                </c:pt>
                <c:pt idx="667">
                  <c:v>3.8661450999999999E-4</c:v>
                </c:pt>
                <c:pt idx="668">
                  <c:v>3.8567502000000001E-4</c:v>
                </c:pt>
                <c:pt idx="669">
                  <c:v>3.8393344999999998E-4</c:v>
                </c:pt>
                <c:pt idx="670">
                  <c:v>3.8241791000000002E-4</c:v>
                </c:pt>
                <c:pt idx="671">
                  <c:v>3.8137317999999999E-4</c:v>
                </c:pt>
                <c:pt idx="672">
                  <c:v>3.8169457999999998E-4</c:v>
                </c:pt>
                <c:pt idx="673">
                  <c:v>3.8188255000000003E-4</c:v>
                </c:pt>
                <c:pt idx="674">
                  <c:v>3.8182924E-4</c:v>
                </c:pt>
                <c:pt idx="675">
                  <c:v>3.8167065999999999E-4</c:v>
                </c:pt>
                <c:pt idx="676">
                  <c:v>3.8193781999999998E-4</c:v>
                </c:pt>
                <c:pt idx="677">
                  <c:v>3.8126198000000002E-4</c:v>
                </c:pt>
                <c:pt idx="678">
                  <c:v>3.8736335000000001E-4</c:v>
                </c:pt>
                <c:pt idx="679">
                  <c:v>3.7245812E-4</c:v>
                </c:pt>
                <c:pt idx="680">
                  <c:v>3.6672271000000003E-4</c:v>
                </c:pt>
                <c:pt idx="681">
                  <c:v>3.6371093999999998E-4</c:v>
                </c:pt>
                <c:pt idx="682">
                  <c:v>3.7162429000000001E-4</c:v>
                </c:pt>
                <c:pt idx="683">
                  <c:v>3.7561905000000001E-4</c:v>
                </c:pt>
                <c:pt idx="684">
                  <c:v>3.7668298000000002E-4</c:v>
                </c:pt>
                <c:pt idx="685">
                  <c:v>3.7705721000000001E-4</c:v>
                </c:pt>
                <c:pt idx="686">
                  <c:v>3.772976E-4</c:v>
                </c:pt>
                <c:pt idx="687">
                  <c:v>3.7733712E-4</c:v>
                </c:pt>
                <c:pt idx="688">
                  <c:v>3.7722740000000003E-4</c:v>
                </c:pt>
                <c:pt idx="689">
                  <c:v>3.770461E-4</c:v>
                </c:pt>
                <c:pt idx="690">
                  <c:v>3.7684679E-4</c:v>
                </c:pt>
                <c:pt idx="691">
                  <c:v>3.7665273000000001E-4</c:v>
                </c:pt>
                <c:pt idx="692">
                  <c:v>3.7645742999999998E-4</c:v>
                </c:pt>
                <c:pt idx="693">
                  <c:v>3.7625872999999998E-4</c:v>
                </c:pt>
                <c:pt idx="694">
                  <c:v>3.7605399E-4</c:v>
                </c:pt>
                <c:pt idx="695">
                  <c:v>3.7584545000000002E-4</c:v>
                </c:pt>
                <c:pt idx="696">
                  <c:v>3.7664498999999998E-4</c:v>
                </c:pt>
                <c:pt idx="697">
                  <c:v>3.6680361000000002E-4</c:v>
                </c:pt>
                <c:pt idx="698">
                  <c:v>3.6363218E-4</c:v>
                </c:pt>
                <c:pt idx="699">
                  <c:v>3.6250010000000001E-4</c:v>
                </c:pt>
                <c:pt idx="700">
                  <c:v>3.6188356E-4</c:v>
                </c:pt>
                <c:pt idx="701">
                  <c:v>3.6147295E-4</c:v>
                </c:pt>
                <c:pt idx="702">
                  <c:v>3.6120526999999997E-4</c:v>
                </c:pt>
                <c:pt idx="703">
                  <c:v>3.6101512999999998E-4</c:v>
                </c:pt>
                <c:pt idx="704">
                  <c:v>3.6085016999999999E-4</c:v>
                </c:pt>
                <c:pt idx="705">
                  <c:v>3.6112207000000001E-4</c:v>
                </c:pt>
                <c:pt idx="706">
                  <c:v>3.6135243000000002E-4</c:v>
                </c:pt>
                <c:pt idx="707">
                  <c:v>3.6112718999999999E-4</c:v>
                </c:pt>
                <c:pt idx="708">
                  <c:v>3.6100386000000002E-4</c:v>
                </c:pt>
                <c:pt idx="709">
                  <c:v>3.6089278E-4</c:v>
                </c:pt>
                <c:pt idx="710">
                  <c:v>3.6071996000000003E-4</c:v>
                </c:pt>
                <c:pt idx="711">
                  <c:v>3.6051137999999999E-4</c:v>
                </c:pt>
                <c:pt idx="712">
                  <c:v>3.6029095999999999E-4</c:v>
                </c:pt>
                <c:pt idx="713">
                  <c:v>3.6006455000000003E-4</c:v>
                </c:pt>
                <c:pt idx="714">
                  <c:v>3.5936540999999999E-4</c:v>
                </c:pt>
                <c:pt idx="715">
                  <c:v>3.6310078999999998E-4</c:v>
                </c:pt>
                <c:pt idx="716">
                  <c:v>3.6904909E-4</c:v>
                </c:pt>
                <c:pt idx="717">
                  <c:v>3.7189440999999999E-4</c:v>
                </c:pt>
                <c:pt idx="718">
                  <c:v>3.7281160000000001E-4</c:v>
                </c:pt>
                <c:pt idx="719">
                  <c:v>3.7135260999999998E-4</c:v>
                </c:pt>
                <c:pt idx="720">
                  <c:v>3.6931109000000001E-4</c:v>
                </c:pt>
                <c:pt idx="721">
                  <c:v>3.6757258E-4</c:v>
                </c:pt>
                <c:pt idx="722">
                  <c:v>3.6638890000000003E-4</c:v>
                </c:pt>
                <c:pt idx="723">
                  <c:v>3.6572630000000002E-4</c:v>
                </c:pt>
                <c:pt idx="724">
                  <c:v>3.6579054000000002E-4</c:v>
                </c:pt>
                <c:pt idx="725">
                  <c:v>3.6611846000000003E-4</c:v>
                </c:pt>
                <c:pt idx="726">
                  <c:v>3.6626555999999999E-4</c:v>
                </c:pt>
                <c:pt idx="727">
                  <c:v>3.6624697E-4</c:v>
                </c:pt>
                <c:pt idx="728">
                  <c:v>3.6612200999999999E-4</c:v>
                </c:pt>
                <c:pt idx="729">
                  <c:v>3.6600498E-4</c:v>
                </c:pt>
                <c:pt idx="730">
                  <c:v>3.6587962999999997E-4</c:v>
                </c:pt>
                <c:pt idx="731">
                  <c:v>3.6577773999999999E-4</c:v>
                </c:pt>
                <c:pt idx="732">
                  <c:v>3.6570632000000001E-4</c:v>
                </c:pt>
                <c:pt idx="733">
                  <c:v>3.6566148000000001E-4</c:v>
                </c:pt>
                <c:pt idx="734">
                  <c:v>3.6563239999999999E-4</c:v>
                </c:pt>
                <c:pt idx="735">
                  <c:v>3.6562049999999999E-4</c:v>
                </c:pt>
                <c:pt idx="736">
                  <c:v>3.6561358E-4</c:v>
                </c:pt>
                <c:pt idx="737">
                  <c:v>3.6560842000000002E-4</c:v>
                </c:pt>
                <c:pt idx="738">
                  <c:v>3.6560605E-4</c:v>
                </c:pt>
                <c:pt idx="739">
                  <c:v>3.6560705999999998E-4</c:v>
                </c:pt>
                <c:pt idx="740">
                  <c:v>3.6561098999999999E-4</c:v>
                </c:pt>
                <c:pt idx="741">
                  <c:v>3.6561664000000002E-4</c:v>
                </c:pt>
                <c:pt idx="742">
                  <c:v>3.6562275E-4</c:v>
                </c:pt>
                <c:pt idx="743">
                  <c:v>3.6562806999999999E-4</c:v>
                </c:pt>
                <c:pt idx="744">
                  <c:v>3.6563200000000001E-4</c:v>
                </c:pt>
                <c:pt idx="745">
                  <c:v>3.6563448000000002E-4</c:v>
                </c:pt>
                <c:pt idx="746">
                  <c:v>3.6563573000000002E-4</c:v>
                </c:pt>
                <c:pt idx="747">
                  <c:v>3.6563615000000002E-4</c:v>
                </c:pt>
                <c:pt idx="748">
                  <c:v>3.6563607000000001E-4</c:v>
                </c:pt>
                <c:pt idx="749">
                  <c:v>3.6563573999999998E-4</c:v>
                </c:pt>
                <c:pt idx="750">
                  <c:v>3.656353E-4</c:v>
                </c:pt>
                <c:pt idx="751">
                  <c:v>3.6563482999999998E-4</c:v>
                </c:pt>
                <c:pt idx="752">
                  <c:v>3.6563436999999997E-4</c:v>
                </c:pt>
                <c:pt idx="753">
                  <c:v>3.6563394000000001E-4</c:v>
                </c:pt>
                <c:pt idx="754">
                  <c:v>3.6563356000000001E-4</c:v>
                </c:pt>
                <c:pt idx="755">
                  <c:v>3.6563325E-4</c:v>
                </c:pt>
                <c:pt idx="756">
                  <c:v>3.6563302E-4</c:v>
                </c:pt>
                <c:pt idx="757">
                  <c:v>3.6563287000000001E-4</c:v>
                </c:pt>
                <c:pt idx="758">
                  <c:v>3.6563277999999999E-4</c:v>
                </c:pt>
                <c:pt idx="759">
                  <c:v>3.6563273999999998E-4</c:v>
                </c:pt>
                <c:pt idx="760">
                  <c:v>3.6563273999999998E-4</c:v>
                </c:pt>
                <c:pt idx="761">
                  <c:v>3.6563275E-4</c:v>
                </c:pt>
                <c:pt idx="762">
                  <c:v>3.6563277000000003E-4</c:v>
                </c:pt>
                <c:pt idx="763">
                  <c:v>3.6563279E-4</c:v>
                </c:pt>
                <c:pt idx="764">
                  <c:v>3.6563280999999997E-4</c:v>
                </c:pt>
                <c:pt idx="765">
                  <c:v>3.6563283E-4</c:v>
                </c:pt>
                <c:pt idx="766">
                  <c:v>3.6563284000000002E-4</c:v>
                </c:pt>
                <c:pt idx="767">
                  <c:v>3.6563284000000002E-4</c:v>
                </c:pt>
                <c:pt idx="768">
                  <c:v>3.6563284999999998E-4</c:v>
                </c:pt>
                <c:pt idx="769">
                  <c:v>3.6563284000000002E-4</c:v>
                </c:pt>
                <c:pt idx="770">
                  <c:v>3.6563284000000002E-4</c:v>
                </c:pt>
                <c:pt idx="771">
                  <c:v>3.6563283E-4</c:v>
                </c:pt>
                <c:pt idx="772">
                  <c:v>3.6563283E-4</c:v>
                </c:pt>
                <c:pt idx="773">
                  <c:v>3.6563281999999999E-4</c:v>
                </c:pt>
                <c:pt idx="774">
                  <c:v>3.6563280999999997E-4</c:v>
                </c:pt>
                <c:pt idx="775">
                  <c:v>3.6563280999999997E-4</c:v>
                </c:pt>
                <c:pt idx="776">
                  <c:v>3.6563280000000001E-4</c:v>
                </c:pt>
                <c:pt idx="777">
                  <c:v>3.6563280000000001E-4</c:v>
                </c:pt>
                <c:pt idx="778">
                  <c:v>3.6563279E-4</c:v>
                </c:pt>
                <c:pt idx="779">
                  <c:v>3.6563279E-4</c:v>
                </c:pt>
                <c:pt idx="780">
                  <c:v>3.6563279E-4</c:v>
                </c:pt>
                <c:pt idx="781">
                  <c:v>3.6563279E-4</c:v>
                </c:pt>
                <c:pt idx="782">
                  <c:v>3.6563277999999999E-4</c:v>
                </c:pt>
                <c:pt idx="783">
                  <c:v>3.6563277999999999E-4</c:v>
                </c:pt>
                <c:pt idx="784">
                  <c:v>3.6563277999999999E-4</c:v>
                </c:pt>
                <c:pt idx="785">
                  <c:v>3.6563277999999999E-4</c:v>
                </c:pt>
                <c:pt idx="786">
                  <c:v>3.6563277999999999E-4</c:v>
                </c:pt>
                <c:pt idx="787">
                  <c:v>3.6563277999999999E-4</c:v>
                </c:pt>
                <c:pt idx="788">
                  <c:v>3.6563277999999999E-4</c:v>
                </c:pt>
                <c:pt idx="789">
                  <c:v>3.6563277999999999E-4</c:v>
                </c:pt>
                <c:pt idx="790">
                  <c:v>3.6563277999999999E-4</c:v>
                </c:pt>
                <c:pt idx="791">
                  <c:v>3.6563277999999999E-4</c:v>
                </c:pt>
                <c:pt idx="792">
                  <c:v>3.6563277999999999E-4</c:v>
                </c:pt>
                <c:pt idx="793">
                  <c:v>3.6563277999999999E-4</c:v>
                </c:pt>
                <c:pt idx="794">
                  <c:v>3.6563277999999999E-4</c:v>
                </c:pt>
                <c:pt idx="795">
                  <c:v>3.6563277000000003E-4</c:v>
                </c:pt>
                <c:pt idx="796">
                  <c:v>3.6563277000000003E-4</c:v>
                </c:pt>
                <c:pt idx="797">
                  <c:v>3.6563277000000003E-4</c:v>
                </c:pt>
                <c:pt idx="798">
                  <c:v>3.6563277000000003E-4</c:v>
                </c:pt>
                <c:pt idx="799">
                  <c:v>3.6563277000000003E-4</c:v>
                </c:pt>
                <c:pt idx="800">
                  <c:v>3.6563277000000003E-4</c:v>
                </c:pt>
                <c:pt idx="801">
                  <c:v>3.6563277000000003E-4</c:v>
                </c:pt>
                <c:pt idx="802">
                  <c:v>3.6563277000000003E-4</c:v>
                </c:pt>
                <c:pt idx="803">
                  <c:v>3.6563277000000003E-4</c:v>
                </c:pt>
                <c:pt idx="804">
                  <c:v>3.6563277000000003E-4</c:v>
                </c:pt>
                <c:pt idx="805">
                  <c:v>3.6563277000000003E-4</c:v>
                </c:pt>
                <c:pt idx="806">
                  <c:v>3.6563277000000003E-4</c:v>
                </c:pt>
                <c:pt idx="807">
                  <c:v>3.6563277000000003E-4</c:v>
                </c:pt>
                <c:pt idx="808">
                  <c:v>3.6563277000000003E-4</c:v>
                </c:pt>
                <c:pt idx="809">
                  <c:v>3.6563277000000003E-4</c:v>
                </c:pt>
                <c:pt idx="810">
                  <c:v>3.6563277000000003E-4</c:v>
                </c:pt>
                <c:pt idx="811">
                  <c:v>3.6563277000000003E-4</c:v>
                </c:pt>
                <c:pt idx="812">
                  <c:v>3.6563277000000003E-4</c:v>
                </c:pt>
                <c:pt idx="813">
                  <c:v>3.6563277000000003E-4</c:v>
                </c:pt>
                <c:pt idx="814">
                  <c:v>3.6563277000000003E-4</c:v>
                </c:pt>
                <c:pt idx="815">
                  <c:v>3.6563277000000003E-4</c:v>
                </c:pt>
                <c:pt idx="816">
                  <c:v>3.6563277000000003E-4</c:v>
                </c:pt>
                <c:pt idx="817">
                  <c:v>3.6563277000000003E-4</c:v>
                </c:pt>
                <c:pt idx="818">
                  <c:v>3.6563277000000003E-4</c:v>
                </c:pt>
                <c:pt idx="819">
                  <c:v>3.6563277000000003E-4</c:v>
                </c:pt>
                <c:pt idx="820">
                  <c:v>3.6563277000000003E-4</c:v>
                </c:pt>
                <c:pt idx="821">
                  <c:v>3.6563277000000003E-4</c:v>
                </c:pt>
                <c:pt idx="822">
                  <c:v>3.6563277000000003E-4</c:v>
                </c:pt>
                <c:pt idx="823">
                  <c:v>3.6563277000000003E-4</c:v>
                </c:pt>
                <c:pt idx="824">
                  <c:v>3.6563277000000003E-4</c:v>
                </c:pt>
                <c:pt idx="825">
                  <c:v>3.6563277000000003E-4</c:v>
                </c:pt>
                <c:pt idx="826">
                  <c:v>3.6563277000000003E-4</c:v>
                </c:pt>
                <c:pt idx="827">
                  <c:v>3.6563277000000003E-4</c:v>
                </c:pt>
                <c:pt idx="828">
                  <c:v>3.6563277000000003E-4</c:v>
                </c:pt>
                <c:pt idx="829">
                  <c:v>3.6563277000000003E-4</c:v>
                </c:pt>
                <c:pt idx="830">
                  <c:v>3.6563277000000003E-4</c:v>
                </c:pt>
                <c:pt idx="831">
                  <c:v>3.6563277000000003E-4</c:v>
                </c:pt>
                <c:pt idx="832">
                  <c:v>3.6563277000000003E-4</c:v>
                </c:pt>
                <c:pt idx="833">
                  <c:v>3.6563277000000003E-4</c:v>
                </c:pt>
                <c:pt idx="834">
                  <c:v>3.6563277000000003E-4</c:v>
                </c:pt>
                <c:pt idx="835">
                  <c:v>3.6563277000000003E-4</c:v>
                </c:pt>
                <c:pt idx="836">
                  <c:v>3.6563277000000003E-4</c:v>
                </c:pt>
                <c:pt idx="837">
                  <c:v>3.6563277000000003E-4</c:v>
                </c:pt>
                <c:pt idx="838">
                  <c:v>3.6563277000000003E-4</c:v>
                </c:pt>
                <c:pt idx="839">
                  <c:v>3.6563277000000003E-4</c:v>
                </c:pt>
                <c:pt idx="840">
                  <c:v>3.6563277000000003E-4</c:v>
                </c:pt>
                <c:pt idx="841">
                  <c:v>3.6563277000000003E-4</c:v>
                </c:pt>
                <c:pt idx="842">
                  <c:v>3.6563277000000003E-4</c:v>
                </c:pt>
                <c:pt idx="843">
                  <c:v>3.6563277000000003E-4</c:v>
                </c:pt>
                <c:pt idx="844">
                  <c:v>3.6563277000000003E-4</c:v>
                </c:pt>
                <c:pt idx="845">
                  <c:v>3.6563277000000003E-4</c:v>
                </c:pt>
                <c:pt idx="846">
                  <c:v>3.6563277000000003E-4</c:v>
                </c:pt>
                <c:pt idx="847">
                  <c:v>3.6563277000000003E-4</c:v>
                </c:pt>
                <c:pt idx="848">
                  <c:v>3.6563277000000003E-4</c:v>
                </c:pt>
                <c:pt idx="849">
                  <c:v>3.6563277000000003E-4</c:v>
                </c:pt>
                <c:pt idx="850">
                  <c:v>3.6563277000000003E-4</c:v>
                </c:pt>
                <c:pt idx="851">
                  <c:v>3.6563277000000003E-4</c:v>
                </c:pt>
                <c:pt idx="852">
                  <c:v>3.6563277000000003E-4</c:v>
                </c:pt>
                <c:pt idx="853">
                  <c:v>3.6563277000000003E-4</c:v>
                </c:pt>
                <c:pt idx="854">
                  <c:v>3.6563277000000003E-4</c:v>
                </c:pt>
                <c:pt idx="855">
                  <c:v>3.6563277000000003E-4</c:v>
                </c:pt>
                <c:pt idx="856">
                  <c:v>3.6563277000000003E-4</c:v>
                </c:pt>
                <c:pt idx="857">
                  <c:v>3.6563277000000003E-4</c:v>
                </c:pt>
                <c:pt idx="858">
                  <c:v>3.6563277000000003E-4</c:v>
                </c:pt>
                <c:pt idx="859">
                  <c:v>3.6563277000000003E-4</c:v>
                </c:pt>
                <c:pt idx="860">
                  <c:v>3.6563277000000003E-4</c:v>
                </c:pt>
                <c:pt idx="861">
                  <c:v>3.6563277000000003E-4</c:v>
                </c:pt>
                <c:pt idx="862">
                  <c:v>3.6563277000000003E-4</c:v>
                </c:pt>
                <c:pt idx="863">
                  <c:v>3.6563277000000003E-4</c:v>
                </c:pt>
                <c:pt idx="864">
                  <c:v>3.6563277000000003E-4</c:v>
                </c:pt>
                <c:pt idx="865">
                  <c:v>3.6563277000000003E-4</c:v>
                </c:pt>
                <c:pt idx="866">
                  <c:v>3.6563277000000003E-4</c:v>
                </c:pt>
                <c:pt idx="867">
                  <c:v>3.6563277000000003E-4</c:v>
                </c:pt>
                <c:pt idx="868">
                  <c:v>3.6563277000000003E-4</c:v>
                </c:pt>
                <c:pt idx="869">
                  <c:v>3.6563277000000003E-4</c:v>
                </c:pt>
                <c:pt idx="870">
                  <c:v>3.6563277000000003E-4</c:v>
                </c:pt>
                <c:pt idx="871">
                  <c:v>3.6563277000000003E-4</c:v>
                </c:pt>
                <c:pt idx="872">
                  <c:v>3.6563277000000003E-4</c:v>
                </c:pt>
                <c:pt idx="873">
                  <c:v>3.6563277000000003E-4</c:v>
                </c:pt>
                <c:pt idx="874">
                  <c:v>3.6563277000000003E-4</c:v>
                </c:pt>
                <c:pt idx="875">
                  <c:v>3.6563277000000003E-4</c:v>
                </c:pt>
                <c:pt idx="876">
                  <c:v>3.6563277000000003E-4</c:v>
                </c:pt>
                <c:pt idx="877">
                  <c:v>3.6563277000000003E-4</c:v>
                </c:pt>
                <c:pt idx="878">
                  <c:v>3.6563277000000003E-4</c:v>
                </c:pt>
                <c:pt idx="879">
                  <c:v>3.6563277000000003E-4</c:v>
                </c:pt>
                <c:pt idx="880">
                  <c:v>3.6563277000000003E-4</c:v>
                </c:pt>
                <c:pt idx="881">
                  <c:v>3.6563277000000003E-4</c:v>
                </c:pt>
                <c:pt idx="882">
                  <c:v>3.6563277000000003E-4</c:v>
                </c:pt>
                <c:pt idx="883">
                  <c:v>3.6563277000000003E-4</c:v>
                </c:pt>
                <c:pt idx="884">
                  <c:v>3.6563277000000003E-4</c:v>
                </c:pt>
                <c:pt idx="885">
                  <c:v>3.6563277000000003E-4</c:v>
                </c:pt>
                <c:pt idx="886">
                  <c:v>3.6563277000000003E-4</c:v>
                </c:pt>
                <c:pt idx="887">
                  <c:v>3.6563277000000003E-4</c:v>
                </c:pt>
                <c:pt idx="888">
                  <c:v>3.6563277000000003E-4</c:v>
                </c:pt>
                <c:pt idx="889">
                  <c:v>3.6563277000000003E-4</c:v>
                </c:pt>
                <c:pt idx="890">
                  <c:v>3.6563277000000003E-4</c:v>
                </c:pt>
                <c:pt idx="891">
                  <c:v>3.6563277000000003E-4</c:v>
                </c:pt>
                <c:pt idx="892">
                  <c:v>3.6563277000000003E-4</c:v>
                </c:pt>
                <c:pt idx="893">
                  <c:v>3.6563277000000003E-4</c:v>
                </c:pt>
                <c:pt idx="894">
                  <c:v>3.6563277000000003E-4</c:v>
                </c:pt>
                <c:pt idx="895">
                  <c:v>3.6563277000000003E-4</c:v>
                </c:pt>
                <c:pt idx="896">
                  <c:v>3.6563277000000003E-4</c:v>
                </c:pt>
                <c:pt idx="897">
                  <c:v>3.6563277000000003E-4</c:v>
                </c:pt>
                <c:pt idx="898">
                  <c:v>3.6563277000000003E-4</c:v>
                </c:pt>
                <c:pt idx="899">
                  <c:v>3.6563277000000003E-4</c:v>
                </c:pt>
                <c:pt idx="900">
                  <c:v>3.6563277000000003E-4</c:v>
                </c:pt>
                <c:pt idx="901">
                  <c:v>3.6563277000000003E-4</c:v>
                </c:pt>
                <c:pt idx="902">
                  <c:v>3.6563277000000003E-4</c:v>
                </c:pt>
                <c:pt idx="903">
                  <c:v>3.6563277000000003E-4</c:v>
                </c:pt>
                <c:pt idx="904">
                  <c:v>3.6563277000000003E-4</c:v>
                </c:pt>
                <c:pt idx="905">
                  <c:v>3.6563277000000003E-4</c:v>
                </c:pt>
                <c:pt idx="906">
                  <c:v>3.6563277000000003E-4</c:v>
                </c:pt>
                <c:pt idx="907">
                  <c:v>3.6563277000000003E-4</c:v>
                </c:pt>
                <c:pt idx="908">
                  <c:v>3.6563277000000003E-4</c:v>
                </c:pt>
                <c:pt idx="909">
                  <c:v>3.6563277000000003E-4</c:v>
                </c:pt>
                <c:pt idx="910">
                  <c:v>3.6563277000000003E-4</c:v>
                </c:pt>
                <c:pt idx="911">
                  <c:v>3.6563277000000003E-4</c:v>
                </c:pt>
                <c:pt idx="912">
                  <c:v>3.6563277000000003E-4</c:v>
                </c:pt>
                <c:pt idx="913">
                  <c:v>3.6563277000000003E-4</c:v>
                </c:pt>
                <c:pt idx="914">
                  <c:v>3.6563277000000003E-4</c:v>
                </c:pt>
                <c:pt idx="915">
                  <c:v>3.6563277000000003E-4</c:v>
                </c:pt>
                <c:pt idx="916">
                  <c:v>3.6563277000000003E-4</c:v>
                </c:pt>
                <c:pt idx="917">
                  <c:v>3.6563277000000003E-4</c:v>
                </c:pt>
                <c:pt idx="918">
                  <c:v>3.6563277000000003E-4</c:v>
                </c:pt>
                <c:pt idx="919">
                  <c:v>3.6563277000000003E-4</c:v>
                </c:pt>
                <c:pt idx="920">
                  <c:v>3.6563277000000003E-4</c:v>
                </c:pt>
                <c:pt idx="921">
                  <c:v>3.6563277000000003E-4</c:v>
                </c:pt>
                <c:pt idx="922">
                  <c:v>3.6563277000000003E-4</c:v>
                </c:pt>
                <c:pt idx="923">
                  <c:v>3.6563277000000003E-4</c:v>
                </c:pt>
                <c:pt idx="924">
                  <c:v>3.6563277000000003E-4</c:v>
                </c:pt>
                <c:pt idx="925">
                  <c:v>3.6563277000000003E-4</c:v>
                </c:pt>
                <c:pt idx="926">
                  <c:v>3.6563277000000003E-4</c:v>
                </c:pt>
                <c:pt idx="927">
                  <c:v>3.6563277000000003E-4</c:v>
                </c:pt>
                <c:pt idx="928">
                  <c:v>3.6563277000000003E-4</c:v>
                </c:pt>
                <c:pt idx="929">
                  <c:v>3.6563277000000003E-4</c:v>
                </c:pt>
                <c:pt idx="930">
                  <c:v>3.6563277000000003E-4</c:v>
                </c:pt>
                <c:pt idx="931">
                  <c:v>3.6563277000000003E-4</c:v>
                </c:pt>
                <c:pt idx="932">
                  <c:v>3.6563277000000003E-4</c:v>
                </c:pt>
                <c:pt idx="933">
                  <c:v>3.6563277000000003E-4</c:v>
                </c:pt>
                <c:pt idx="934">
                  <c:v>3.6563277000000003E-4</c:v>
                </c:pt>
                <c:pt idx="935">
                  <c:v>3.6563277000000003E-4</c:v>
                </c:pt>
                <c:pt idx="936">
                  <c:v>3.6563277000000003E-4</c:v>
                </c:pt>
                <c:pt idx="937">
                  <c:v>3.6563277000000003E-4</c:v>
                </c:pt>
                <c:pt idx="938">
                  <c:v>3.6563277000000003E-4</c:v>
                </c:pt>
                <c:pt idx="939">
                  <c:v>3.6563277000000003E-4</c:v>
                </c:pt>
                <c:pt idx="940">
                  <c:v>3.6563277000000003E-4</c:v>
                </c:pt>
                <c:pt idx="941">
                  <c:v>3.6563277000000003E-4</c:v>
                </c:pt>
                <c:pt idx="942">
                  <c:v>3.6563277000000003E-4</c:v>
                </c:pt>
                <c:pt idx="943">
                  <c:v>3.6563277000000003E-4</c:v>
                </c:pt>
                <c:pt idx="944">
                  <c:v>3.6563277000000003E-4</c:v>
                </c:pt>
                <c:pt idx="945">
                  <c:v>3.6563277000000003E-4</c:v>
                </c:pt>
                <c:pt idx="946">
                  <c:v>3.6563277000000003E-4</c:v>
                </c:pt>
                <c:pt idx="947">
                  <c:v>3.6563277000000003E-4</c:v>
                </c:pt>
                <c:pt idx="948">
                  <c:v>3.6563277000000003E-4</c:v>
                </c:pt>
                <c:pt idx="949">
                  <c:v>3.6563277000000003E-4</c:v>
                </c:pt>
                <c:pt idx="950">
                  <c:v>3.6563277000000003E-4</c:v>
                </c:pt>
                <c:pt idx="951">
                  <c:v>3.6563277000000003E-4</c:v>
                </c:pt>
                <c:pt idx="952">
                  <c:v>3.6563277000000003E-4</c:v>
                </c:pt>
                <c:pt idx="953">
                  <c:v>3.6563277000000003E-4</c:v>
                </c:pt>
                <c:pt idx="954">
                  <c:v>3.6563277000000003E-4</c:v>
                </c:pt>
                <c:pt idx="955">
                  <c:v>3.6563277000000003E-4</c:v>
                </c:pt>
                <c:pt idx="956">
                  <c:v>3.6563277000000003E-4</c:v>
                </c:pt>
                <c:pt idx="957">
                  <c:v>3.6563277000000003E-4</c:v>
                </c:pt>
                <c:pt idx="958">
                  <c:v>3.6563277000000003E-4</c:v>
                </c:pt>
                <c:pt idx="959">
                  <c:v>3.6563277000000003E-4</c:v>
                </c:pt>
                <c:pt idx="960">
                  <c:v>3.6563277000000003E-4</c:v>
                </c:pt>
                <c:pt idx="961">
                  <c:v>3.6563277000000003E-4</c:v>
                </c:pt>
                <c:pt idx="962">
                  <c:v>3.6563277000000003E-4</c:v>
                </c:pt>
                <c:pt idx="963">
                  <c:v>3.6563277000000003E-4</c:v>
                </c:pt>
                <c:pt idx="964">
                  <c:v>3.6563277000000003E-4</c:v>
                </c:pt>
                <c:pt idx="965">
                  <c:v>3.6563277000000003E-4</c:v>
                </c:pt>
                <c:pt idx="966">
                  <c:v>3.6563277000000003E-4</c:v>
                </c:pt>
                <c:pt idx="967">
                  <c:v>3.6563277000000003E-4</c:v>
                </c:pt>
                <c:pt idx="968">
                  <c:v>3.6563277000000003E-4</c:v>
                </c:pt>
                <c:pt idx="969">
                  <c:v>3.6563277000000003E-4</c:v>
                </c:pt>
                <c:pt idx="970">
                  <c:v>3.6563277000000003E-4</c:v>
                </c:pt>
                <c:pt idx="971">
                  <c:v>3.6563277000000003E-4</c:v>
                </c:pt>
                <c:pt idx="972">
                  <c:v>3.6563277000000003E-4</c:v>
                </c:pt>
                <c:pt idx="973">
                  <c:v>3.6563277000000003E-4</c:v>
                </c:pt>
                <c:pt idx="974">
                  <c:v>3.6563277000000003E-4</c:v>
                </c:pt>
                <c:pt idx="975">
                  <c:v>3.6563277000000003E-4</c:v>
                </c:pt>
                <c:pt idx="976">
                  <c:v>3.6563277000000003E-4</c:v>
                </c:pt>
                <c:pt idx="977">
                  <c:v>3.6563277000000003E-4</c:v>
                </c:pt>
                <c:pt idx="978">
                  <c:v>3.6563277000000003E-4</c:v>
                </c:pt>
                <c:pt idx="979">
                  <c:v>3.6563277000000003E-4</c:v>
                </c:pt>
                <c:pt idx="980">
                  <c:v>3.6563277000000003E-4</c:v>
                </c:pt>
                <c:pt idx="981">
                  <c:v>3.6563277000000003E-4</c:v>
                </c:pt>
                <c:pt idx="982">
                  <c:v>3.6563277000000003E-4</c:v>
                </c:pt>
                <c:pt idx="983">
                  <c:v>3.6563277000000003E-4</c:v>
                </c:pt>
                <c:pt idx="984">
                  <c:v>3.6563277000000003E-4</c:v>
                </c:pt>
                <c:pt idx="985">
                  <c:v>3.6563277000000003E-4</c:v>
                </c:pt>
                <c:pt idx="986">
                  <c:v>3.6563277000000003E-4</c:v>
                </c:pt>
                <c:pt idx="987">
                  <c:v>3.6563277000000003E-4</c:v>
                </c:pt>
                <c:pt idx="988">
                  <c:v>3.6563277000000003E-4</c:v>
                </c:pt>
                <c:pt idx="989">
                  <c:v>3.6563277000000003E-4</c:v>
                </c:pt>
                <c:pt idx="990">
                  <c:v>3.6563277000000003E-4</c:v>
                </c:pt>
                <c:pt idx="991">
                  <c:v>3.6563277000000003E-4</c:v>
                </c:pt>
                <c:pt idx="992">
                  <c:v>3.6563277000000003E-4</c:v>
                </c:pt>
                <c:pt idx="993">
                  <c:v>3.6563277000000003E-4</c:v>
                </c:pt>
                <c:pt idx="994">
                  <c:v>3.6563277000000003E-4</c:v>
                </c:pt>
                <c:pt idx="995">
                  <c:v>3.6563277000000003E-4</c:v>
                </c:pt>
                <c:pt idx="996">
                  <c:v>3.6563277000000003E-4</c:v>
                </c:pt>
                <c:pt idx="997">
                  <c:v>3.6563277000000003E-4</c:v>
                </c:pt>
                <c:pt idx="998">
                  <c:v>3.6563277000000003E-4</c:v>
                </c:pt>
                <c:pt idx="999">
                  <c:v>3.6563277000000003E-4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68-4271-BBFB-CBA89186733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z-velocity</c:v>
                </c:pt>
              </c:strCache>
            </c:strRef>
          </c:tx>
          <c:cat>
            <c:numRef>
              <c:f>Sheet1!$A$2:$A$1001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Sheet1!$E$2:$E$1001</c:f>
              <c:numCache>
                <c:formatCode>General</c:formatCode>
                <c:ptCount val="10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2.8579311999999998E-3</c:v>
                </c:pt>
                <c:pt idx="6">
                  <c:v>2.5733030999999999E-3</c:v>
                </c:pt>
                <c:pt idx="7">
                  <c:v>2.2773733000000002E-3</c:v>
                </c:pt>
                <c:pt idx="8">
                  <c:v>1.8919491E-3</c:v>
                </c:pt>
                <c:pt idx="9">
                  <c:v>1.5407546000000001E-3</c:v>
                </c:pt>
                <c:pt idx="10">
                  <c:v>1.2867194999999999E-3</c:v>
                </c:pt>
                <c:pt idx="11">
                  <c:v>1.1044463999999999E-3</c:v>
                </c:pt>
                <c:pt idx="12">
                  <c:v>9.5665085000000004E-4</c:v>
                </c:pt>
                <c:pt idx="13">
                  <c:v>1.0036927000000001E-3</c:v>
                </c:pt>
                <c:pt idx="14">
                  <c:v>9.6445829999999995E-4</c:v>
                </c:pt>
                <c:pt idx="15">
                  <c:v>9.5471572999999998E-4</c:v>
                </c:pt>
                <c:pt idx="16">
                  <c:v>1.0004133E-3</c:v>
                </c:pt>
                <c:pt idx="17">
                  <c:v>9.6041270000000003E-4</c:v>
                </c:pt>
                <c:pt idx="18">
                  <c:v>9.2166147000000002E-4</c:v>
                </c:pt>
                <c:pt idx="19">
                  <c:v>9.0901665000000002E-4</c:v>
                </c:pt>
                <c:pt idx="20">
                  <c:v>9.0968855000000005E-4</c:v>
                </c:pt>
                <c:pt idx="21">
                  <c:v>9.2202406E-4</c:v>
                </c:pt>
                <c:pt idx="22">
                  <c:v>9.5352122000000002E-4</c:v>
                </c:pt>
                <c:pt idx="23">
                  <c:v>9.4403068999999995E-4</c:v>
                </c:pt>
                <c:pt idx="24">
                  <c:v>9.4919920999999999E-4</c:v>
                </c:pt>
                <c:pt idx="25">
                  <c:v>9.2880504000000005E-4</c:v>
                </c:pt>
                <c:pt idx="26">
                  <c:v>9.0546774000000005E-4</c:v>
                </c:pt>
                <c:pt idx="27">
                  <c:v>8.5766762000000002E-4</c:v>
                </c:pt>
                <c:pt idx="28">
                  <c:v>8.2242239000000002E-4</c:v>
                </c:pt>
                <c:pt idx="29">
                  <c:v>7.7057012999999996E-4</c:v>
                </c:pt>
                <c:pt idx="30">
                  <c:v>7.3536719999999997E-4</c:v>
                </c:pt>
                <c:pt idx="31">
                  <c:v>7.8991813000000004E-4</c:v>
                </c:pt>
                <c:pt idx="32">
                  <c:v>8.5038541000000004E-4</c:v>
                </c:pt>
                <c:pt idx="33">
                  <c:v>7.6766699000000002E-4</c:v>
                </c:pt>
                <c:pt idx="34">
                  <c:v>6.8274172E-4</c:v>
                </c:pt>
                <c:pt idx="35">
                  <c:v>6.2515260999999997E-4</c:v>
                </c:pt>
                <c:pt idx="36">
                  <c:v>5.8321277999999997E-4</c:v>
                </c:pt>
                <c:pt idx="37">
                  <c:v>5.5148990000000004E-4</c:v>
                </c:pt>
                <c:pt idx="38">
                  <c:v>5.2681603000000003E-4</c:v>
                </c:pt>
                <c:pt idx="39">
                  <c:v>5.6412480999999996E-4</c:v>
                </c:pt>
                <c:pt idx="40">
                  <c:v>5.3182893999999996E-4</c:v>
                </c:pt>
                <c:pt idx="41">
                  <c:v>5.0039732999999996E-4</c:v>
                </c:pt>
                <c:pt idx="42">
                  <c:v>4.7329403000000001E-4</c:v>
                </c:pt>
                <c:pt idx="43">
                  <c:v>4.5139544999999999E-4</c:v>
                </c:pt>
                <c:pt idx="44">
                  <c:v>4.4850568000000002E-4</c:v>
                </c:pt>
                <c:pt idx="45">
                  <c:v>4.2866802999999998E-4</c:v>
                </c:pt>
                <c:pt idx="46">
                  <c:v>4.5147520999999998E-4</c:v>
                </c:pt>
                <c:pt idx="47">
                  <c:v>4.2742798999999997E-4</c:v>
                </c:pt>
                <c:pt idx="48">
                  <c:v>4.0573563999999999E-4</c:v>
                </c:pt>
                <c:pt idx="49">
                  <c:v>3.9871678E-4</c:v>
                </c:pt>
                <c:pt idx="50">
                  <c:v>3.8570427000000001E-4</c:v>
                </c:pt>
                <c:pt idx="51">
                  <c:v>3.9176020000000002E-4</c:v>
                </c:pt>
                <c:pt idx="52">
                  <c:v>3.8196018999999998E-4</c:v>
                </c:pt>
                <c:pt idx="53">
                  <c:v>3.7893192E-4</c:v>
                </c:pt>
                <c:pt idx="54">
                  <c:v>3.6737043999999998E-4</c:v>
                </c:pt>
                <c:pt idx="55">
                  <c:v>3.5773138000000002E-4</c:v>
                </c:pt>
                <c:pt idx="56">
                  <c:v>3.4844055000000002E-4</c:v>
                </c:pt>
                <c:pt idx="57">
                  <c:v>3.4652800999999999E-4</c:v>
                </c:pt>
                <c:pt idx="58">
                  <c:v>3.4156585000000002E-4</c:v>
                </c:pt>
                <c:pt idx="59">
                  <c:v>3.3495576000000001E-4</c:v>
                </c:pt>
                <c:pt idx="60">
                  <c:v>3.2719946999999999E-4</c:v>
                </c:pt>
                <c:pt idx="61">
                  <c:v>4.2816521999999998E-4</c:v>
                </c:pt>
                <c:pt idx="62">
                  <c:v>4.1011984000000003E-4</c:v>
                </c:pt>
                <c:pt idx="63">
                  <c:v>3.6882863E-4</c:v>
                </c:pt>
                <c:pt idx="64">
                  <c:v>3.4164782999999998E-4</c:v>
                </c:pt>
                <c:pt idx="65">
                  <c:v>3.2086030000000001E-4</c:v>
                </c:pt>
                <c:pt idx="66">
                  <c:v>3.1413456999999998E-4</c:v>
                </c:pt>
                <c:pt idx="67">
                  <c:v>3.0597227000000001E-4</c:v>
                </c:pt>
                <c:pt idx="68">
                  <c:v>3.0056112999999999E-4</c:v>
                </c:pt>
                <c:pt idx="69">
                  <c:v>2.9897948999999999E-4</c:v>
                </c:pt>
                <c:pt idx="70">
                  <c:v>2.9480415000000002E-4</c:v>
                </c:pt>
                <c:pt idx="71">
                  <c:v>2.8989153000000002E-4</c:v>
                </c:pt>
                <c:pt idx="72">
                  <c:v>2.8505734999999998E-4</c:v>
                </c:pt>
                <c:pt idx="73">
                  <c:v>2.8077256999999999E-4</c:v>
                </c:pt>
                <c:pt idx="74">
                  <c:v>2.7723E-4</c:v>
                </c:pt>
                <c:pt idx="75">
                  <c:v>2.7449994999999999E-4</c:v>
                </c:pt>
                <c:pt idx="76">
                  <c:v>2.7244261999999998E-4</c:v>
                </c:pt>
                <c:pt idx="77">
                  <c:v>2.7097310000000002E-4</c:v>
                </c:pt>
                <c:pt idx="78">
                  <c:v>2.6978035999999998E-4</c:v>
                </c:pt>
                <c:pt idx="79">
                  <c:v>2.6887906E-4</c:v>
                </c:pt>
                <c:pt idx="80">
                  <c:v>2.6817821000000002E-4</c:v>
                </c:pt>
                <c:pt idx="81">
                  <c:v>2.6770253999999999E-4</c:v>
                </c:pt>
                <c:pt idx="82">
                  <c:v>2.6763535999999998E-4</c:v>
                </c:pt>
                <c:pt idx="83">
                  <c:v>2.6779370999999998E-4</c:v>
                </c:pt>
                <c:pt idx="84">
                  <c:v>2.6806614E-4</c:v>
                </c:pt>
                <c:pt idx="85">
                  <c:v>2.6837869000000001E-4</c:v>
                </c:pt>
                <c:pt idx="86">
                  <c:v>2.6866063000000002E-4</c:v>
                </c:pt>
                <c:pt idx="87">
                  <c:v>2.6887531000000002E-4</c:v>
                </c:pt>
                <c:pt idx="88">
                  <c:v>2.6936647999999997E-4</c:v>
                </c:pt>
                <c:pt idx="89">
                  <c:v>2.6969654E-4</c:v>
                </c:pt>
                <c:pt idx="90">
                  <c:v>2.6987696000000002E-4</c:v>
                </c:pt>
                <c:pt idx="91">
                  <c:v>2.6993024E-4</c:v>
                </c:pt>
                <c:pt idx="92">
                  <c:v>2.6988895999999999E-4</c:v>
                </c:pt>
                <c:pt idx="93">
                  <c:v>2.6980637999999998E-4</c:v>
                </c:pt>
                <c:pt idx="94">
                  <c:v>2.6970664000000003E-4</c:v>
                </c:pt>
                <c:pt idx="95">
                  <c:v>2.6959814E-4</c:v>
                </c:pt>
                <c:pt idx="96">
                  <c:v>2.6950930999999998E-4</c:v>
                </c:pt>
                <c:pt idx="97">
                  <c:v>2.6945558E-4</c:v>
                </c:pt>
                <c:pt idx="98">
                  <c:v>2.6943159999999998E-4</c:v>
                </c:pt>
                <c:pt idx="99">
                  <c:v>2.6943953E-4</c:v>
                </c:pt>
                <c:pt idx="100">
                  <c:v>2.6947720000000002E-4</c:v>
                </c:pt>
                <c:pt idx="101">
                  <c:v>2.6955404999999999E-4</c:v>
                </c:pt>
                <c:pt idx="102">
                  <c:v>2.6966818000000002E-4</c:v>
                </c:pt>
                <c:pt idx="103">
                  <c:v>2.6987244000000002E-4</c:v>
                </c:pt>
                <c:pt idx="104">
                  <c:v>2.7681405000000003E-4</c:v>
                </c:pt>
                <c:pt idx="105">
                  <c:v>2.7636053999999997E-4</c:v>
                </c:pt>
                <c:pt idx="106">
                  <c:v>2.7603890999999998E-4</c:v>
                </c:pt>
                <c:pt idx="107">
                  <c:v>2.7441108999999998E-4</c:v>
                </c:pt>
                <c:pt idx="108">
                  <c:v>2.7321153999999999E-4</c:v>
                </c:pt>
                <c:pt idx="109">
                  <c:v>2.7229853999999998E-4</c:v>
                </c:pt>
                <c:pt idx="110">
                  <c:v>2.7148861999999998E-4</c:v>
                </c:pt>
                <c:pt idx="111">
                  <c:v>2.7130242000000001E-4</c:v>
                </c:pt>
                <c:pt idx="112">
                  <c:v>2.7125077000000002E-4</c:v>
                </c:pt>
                <c:pt idx="113">
                  <c:v>2.7118896999999998E-4</c:v>
                </c:pt>
                <c:pt idx="114">
                  <c:v>2.7121673000000002E-4</c:v>
                </c:pt>
                <c:pt idx="115">
                  <c:v>2.7133109E-4</c:v>
                </c:pt>
                <c:pt idx="116">
                  <c:v>2.7147451999999999E-4</c:v>
                </c:pt>
                <c:pt idx="117">
                  <c:v>2.7157819000000002E-4</c:v>
                </c:pt>
                <c:pt idx="118">
                  <c:v>2.7160824999999998E-4</c:v>
                </c:pt>
                <c:pt idx="119">
                  <c:v>2.7157313000000002E-4</c:v>
                </c:pt>
                <c:pt idx="120">
                  <c:v>2.7151641000000001E-4</c:v>
                </c:pt>
                <c:pt idx="121">
                  <c:v>2.7147694000000003E-4</c:v>
                </c:pt>
                <c:pt idx="122">
                  <c:v>2.7147119000000002E-4</c:v>
                </c:pt>
                <c:pt idx="123">
                  <c:v>2.7149212999999999E-4</c:v>
                </c:pt>
                <c:pt idx="124">
                  <c:v>2.7152232999999999E-4</c:v>
                </c:pt>
                <c:pt idx="125">
                  <c:v>2.7154687E-4</c:v>
                </c:pt>
                <c:pt idx="126">
                  <c:v>2.7156036999999999E-4</c:v>
                </c:pt>
                <c:pt idx="127">
                  <c:v>2.7156665E-4</c:v>
                </c:pt>
                <c:pt idx="128">
                  <c:v>2.7157340000000002E-4</c:v>
                </c:pt>
                <c:pt idx="129">
                  <c:v>2.7158652999999998E-4</c:v>
                </c:pt>
                <c:pt idx="130">
                  <c:v>2.7160725000000002E-4</c:v>
                </c:pt>
                <c:pt idx="131">
                  <c:v>2.7163338000000002E-4</c:v>
                </c:pt>
                <c:pt idx="132">
                  <c:v>2.7166168000000002E-4</c:v>
                </c:pt>
                <c:pt idx="133">
                  <c:v>2.7169028999999998E-4</c:v>
                </c:pt>
                <c:pt idx="134">
                  <c:v>2.7238029E-4</c:v>
                </c:pt>
                <c:pt idx="135">
                  <c:v>2.7230807999999997E-4</c:v>
                </c:pt>
                <c:pt idx="136">
                  <c:v>2.7220119999999998E-4</c:v>
                </c:pt>
                <c:pt idx="137">
                  <c:v>2.7201903999999997E-4</c:v>
                </c:pt>
                <c:pt idx="138">
                  <c:v>2.7195551000000002E-4</c:v>
                </c:pt>
                <c:pt idx="139">
                  <c:v>2.7190454000000001E-4</c:v>
                </c:pt>
                <c:pt idx="140">
                  <c:v>2.7197653E-4</c:v>
                </c:pt>
                <c:pt idx="141">
                  <c:v>2.7319123E-4</c:v>
                </c:pt>
                <c:pt idx="142">
                  <c:v>2.7318790999999998E-4</c:v>
                </c:pt>
                <c:pt idx="143">
                  <c:v>2.7302201E-4</c:v>
                </c:pt>
                <c:pt idx="144">
                  <c:v>2.7272784000000001E-4</c:v>
                </c:pt>
                <c:pt idx="145">
                  <c:v>2.7248543000000001E-4</c:v>
                </c:pt>
                <c:pt idx="146">
                  <c:v>2.7237536999999998E-4</c:v>
                </c:pt>
                <c:pt idx="147">
                  <c:v>2.7239939000000001E-4</c:v>
                </c:pt>
                <c:pt idx="148">
                  <c:v>2.7476028E-4</c:v>
                </c:pt>
                <c:pt idx="149">
                  <c:v>2.7555145000000001E-4</c:v>
                </c:pt>
                <c:pt idx="150">
                  <c:v>2.7603939000000002E-4</c:v>
                </c:pt>
                <c:pt idx="151">
                  <c:v>2.7582592000000001E-4</c:v>
                </c:pt>
                <c:pt idx="152">
                  <c:v>2.7530463000000001E-4</c:v>
                </c:pt>
                <c:pt idx="153">
                  <c:v>2.7458540999999998E-4</c:v>
                </c:pt>
                <c:pt idx="154">
                  <c:v>2.7401535999999998E-4</c:v>
                </c:pt>
                <c:pt idx="155">
                  <c:v>2.7373729000000001E-4</c:v>
                </c:pt>
                <c:pt idx="156">
                  <c:v>2.7337653999999999E-4</c:v>
                </c:pt>
                <c:pt idx="157">
                  <c:v>2.7323316000000002E-4</c:v>
                </c:pt>
                <c:pt idx="158">
                  <c:v>2.7321754999999999E-4</c:v>
                </c:pt>
                <c:pt idx="159">
                  <c:v>2.7335378000000002E-4</c:v>
                </c:pt>
                <c:pt idx="160">
                  <c:v>2.7357807000000001E-4</c:v>
                </c:pt>
                <c:pt idx="161">
                  <c:v>2.7382220999999998E-4</c:v>
                </c:pt>
                <c:pt idx="162">
                  <c:v>2.7406148000000001E-4</c:v>
                </c:pt>
                <c:pt idx="163">
                  <c:v>2.7427452000000001E-4</c:v>
                </c:pt>
                <c:pt idx="164">
                  <c:v>2.7447000999999998E-4</c:v>
                </c:pt>
                <c:pt idx="165">
                  <c:v>2.7466251999999999E-4</c:v>
                </c:pt>
                <c:pt idx="166">
                  <c:v>2.7486234000000001E-4</c:v>
                </c:pt>
                <c:pt idx="167">
                  <c:v>2.7507125999999999E-4</c:v>
                </c:pt>
                <c:pt idx="168">
                  <c:v>2.7528497000000002E-4</c:v>
                </c:pt>
                <c:pt idx="169">
                  <c:v>2.7549829999999999E-4</c:v>
                </c:pt>
                <c:pt idx="170">
                  <c:v>2.7570801000000001E-4</c:v>
                </c:pt>
                <c:pt idx="171">
                  <c:v>2.9227799999999998E-4</c:v>
                </c:pt>
                <c:pt idx="172">
                  <c:v>2.9587933000000001E-4</c:v>
                </c:pt>
                <c:pt idx="173">
                  <c:v>2.9319311999999998E-4</c:v>
                </c:pt>
                <c:pt idx="174">
                  <c:v>2.8733642999999998E-4</c:v>
                </c:pt>
                <c:pt idx="175">
                  <c:v>2.8288150000000003E-4</c:v>
                </c:pt>
                <c:pt idx="176">
                  <c:v>2.8040588999999998E-4</c:v>
                </c:pt>
                <c:pt idx="177">
                  <c:v>2.7931495000000001E-4</c:v>
                </c:pt>
                <c:pt idx="178">
                  <c:v>2.7900845999999997E-4</c:v>
                </c:pt>
                <c:pt idx="179">
                  <c:v>2.7911479E-4</c:v>
                </c:pt>
                <c:pt idx="180">
                  <c:v>2.7936041000000002E-4</c:v>
                </c:pt>
                <c:pt idx="181">
                  <c:v>2.7956701E-4</c:v>
                </c:pt>
                <c:pt idx="182">
                  <c:v>2.7967029999999998E-4</c:v>
                </c:pt>
                <c:pt idx="183">
                  <c:v>2.7973528E-4</c:v>
                </c:pt>
                <c:pt idx="184">
                  <c:v>2.7983849000000002E-4</c:v>
                </c:pt>
                <c:pt idx="185">
                  <c:v>2.7999771000000002E-4</c:v>
                </c:pt>
                <c:pt idx="186">
                  <c:v>2.8020285999999999E-4</c:v>
                </c:pt>
                <c:pt idx="187">
                  <c:v>2.8043076000000002E-4</c:v>
                </c:pt>
                <c:pt idx="188">
                  <c:v>2.8065832E-4</c:v>
                </c:pt>
                <c:pt idx="189">
                  <c:v>2.8087331000000001E-4</c:v>
                </c:pt>
                <c:pt idx="190">
                  <c:v>2.8107596E-4</c:v>
                </c:pt>
                <c:pt idx="191">
                  <c:v>2.8127285999999998E-4</c:v>
                </c:pt>
                <c:pt idx="192">
                  <c:v>2.8147133000000003E-4</c:v>
                </c:pt>
                <c:pt idx="193">
                  <c:v>2.8167577000000002E-4</c:v>
                </c:pt>
                <c:pt idx="194">
                  <c:v>2.8188393E-4</c:v>
                </c:pt>
                <c:pt idx="195">
                  <c:v>2.8209272000000001E-4</c:v>
                </c:pt>
                <c:pt idx="196">
                  <c:v>2.8229942000000002E-4</c:v>
                </c:pt>
                <c:pt idx="197">
                  <c:v>2.8250315999999999E-4</c:v>
                </c:pt>
                <c:pt idx="198">
                  <c:v>2.8270419E-4</c:v>
                </c:pt>
                <c:pt idx="199">
                  <c:v>2.8290371999999998E-4</c:v>
                </c:pt>
                <c:pt idx="200">
                  <c:v>2.8310302999999998E-4</c:v>
                </c:pt>
                <c:pt idx="201">
                  <c:v>2.8330237999999998E-4</c:v>
                </c:pt>
                <c:pt idx="202">
                  <c:v>2.8350149999999998E-4</c:v>
                </c:pt>
                <c:pt idx="203">
                  <c:v>2.8370001000000003E-4</c:v>
                </c:pt>
                <c:pt idx="204">
                  <c:v>2.8389745000000001E-4</c:v>
                </c:pt>
                <c:pt idx="205">
                  <c:v>2.8409369999999999E-4</c:v>
                </c:pt>
                <c:pt idx="206">
                  <c:v>2.8428926000000001E-4</c:v>
                </c:pt>
                <c:pt idx="207">
                  <c:v>2.8448570999999999E-4</c:v>
                </c:pt>
                <c:pt idx="208">
                  <c:v>2.8468174999999999E-4</c:v>
                </c:pt>
                <c:pt idx="209">
                  <c:v>2.8487727000000001E-4</c:v>
                </c:pt>
                <c:pt idx="210">
                  <c:v>2.8507211999999999E-4</c:v>
                </c:pt>
                <c:pt idx="211">
                  <c:v>2.8526627000000001E-4</c:v>
                </c:pt>
                <c:pt idx="212">
                  <c:v>2.8545962999999998E-4</c:v>
                </c:pt>
                <c:pt idx="213">
                  <c:v>2.8565238000000001E-4</c:v>
                </c:pt>
                <c:pt idx="214">
                  <c:v>2.8584433999999999E-4</c:v>
                </c:pt>
                <c:pt idx="215">
                  <c:v>2.8603560000000001E-4</c:v>
                </c:pt>
                <c:pt idx="216">
                  <c:v>2.8622667999999999E-4</c:v>
                </c:pt>
                <c:pt idx="217">
                  <c:v>2.8641729E-4</c:v>
                </c:pt>
                <c:pt idx="218">
                  <c:v>2.8660765999999999E-4</c:v>
                </c:pt>
                <c:pt idx="219">
                  <c:v>2.8679774000000001E-4</c:v>
                </c:pt>
                <c:pt idx="220">
                  <c:v>2.8698743000000001E-4</c:v>
                </c:pt>
                <c:pt idx="221">
                  <c:v>2.8717663999999998E-4</c:v>
                </c:pt>
                <c:pt idx="222">
                  <c:v>2.8736510000000002E-4</c:v>
                </c:pt>
                <c:pt idx="223">
                  <c:v>2.8755273000000001E-4</c:v>
                </c:pt>
                <c:pt idx="224">
                  <c:v>2.8773961000000002E-4</c:v>
                </c:pt>
                <c:pt idx="225">
                  <c:v>2.8792563E-4</c:v>
                </c:pt>
                <c:pt idx="226">
                  <c:v>2.8811084000000001E-4</c:v>
                </c:pt>
                <c:pt idx="227">
                  <c:v>2.8829510000000002E-4</c:v>
                </c:pt>
                <c:pt idx="228">
                  <c:v>2.8847847000000002E-4</c:v>
                </c:pt>
                <c:pt idx="229">
                  <c:v>2.8866088E-4</c:v>
                </c:pt>
                <c:pt idx="230">
                  <c:v>2.8884233000000002E-4</c:v>
                </c:pt>
                <c:pt idx="231">
                  <c:v>2.8902282999999999E-4</c:v>
                </c:pt>
                <c:pt idx="232">
                  <c:v>2.8920241E-4</c:v>
                </c:pt>
                <c:pt idx="233">
                  <c:v>2.8938112000000002E-4</c:v>
                </c:pt>
                <c:pt idx="234">
                  <c:v>2.8955879999999998E-4</c:v>
                </c:pt>
                <c:pt idx="235">
                  <c:v>2.8973547999999998E-4</c:v>
                </c:pt>
                <c:pt idx="236">
                  <c:v>2.8991107E-4</c:v>
                </c:pt>
                <c:pt idx="237">
                  <c:v>2.9008566E-4</c:v>
                </c:pt>
                <c:pt idx="238">
                  <c:v>2.9025988999999998E-4</c:v>
                </c:pt>
                <c:pt idx="239">
                  <c:v>2.9043337999999999E-4</c:v>
                </c:pt>
                <c:pt idx="240">
                  <c:v>2.9060578999999997E-4</c:v>
                </c:pt>
                <c:pt idx="241">
                  <c:v>2.9077713000000001E-4</c:v>
                </c:pt>
                <c:pt idx="242">
                  <c:v>2.9094758000000002E-4</c:v>
                </c:pt>
                <c:pt idx="243">
                  <c:v>2.9111706E-4</c:v>
                </c:pt>
                <c:pt idx="244">
                  <c:v>2.9128553000000001E-4</c:v>
                </c:pt>
                <c:pt idx="245">
                  <c:v>2.9145306999999999E-4</c:v>
                </c:pt>
                <c:pt idx="246">
                  <c:v>2.9161953000000001E-4</c:v>
                </c:pt>
                <c:pt idx="247">
                  <c:v>2.9178502E-4</c:v>
                </c:pt>
                <c:pt idx="248">
                  <c:v>2.9194935999999998E-4</c:v>
                </c:pt>
                <c:pt idx="249">
                  <c:v>2.9211260000000001E-4</c:v>
                </c:pt>
                <c:pt idx="250">
                  <c:v>2.9227459E-4</c:v>
                </c:pt>
                <c:pt idx="251">
                  <c:v>2.9243577999999999E-4</c:v>
                </c:pt>
                <c:pt idx="252">
                  <c:v>2.9259586999999998E-4</c:v>
                </c:pt>
                <c:pt idx="253">
                  <c:v>2.9275485000000001E-4</c:v>
                </c:pt>
                <c:pt idx="254">
                  <c:v>3.1920145999999997E-4</c:v>
                </c:pt>
                <c:pt idx="255">
                  <c:v>3.4595007999999998E-4</c:v>
                </c:pt>
                <c:pt idx="256">
                  <c:v>3.2026028000000002E-4</c:v>
                </c:pt>
                <c:pt idx="257">
                  <c:v>3.0673597000000001E-4</c:v>
                </c:pt>
                <c:pt idx="258">
                  <c:v>2.9981117E-4</c:v>
                </c:pt>
                <c:pt idx="259">
                  <c:v>2.9673303999999998E-4</c:v>
                </c:pt>
                <c:pt idx="260">
                  <c:v>2.9494820999999998E-4</c:v>
                </c:pt>
                <c:pt idx="261">
                  <c:v>2.9382908000000001E-4</c:v>
                </c:pt>
                <c:pt idx="262">
                  <c:v>2.9317669999999999E-4</c:v>
                </c:pt>
                <c:pt idx="263">
                  <c:v>2.9298433000000002E-4</c:v>
                </c:pt>
                <c:pt idx="264">
                  <c:v>2.9298597999999999E-4</c:v>
                </c:pt>
                <c:pt idx="265">
                  <c:v>2.9312784000000002E-4</c:v>
                </c:pt>
                <c:pt idx="266">
                  <c:v>2.9331262000000002E-4</c:v>
                </c:pt>
                <c:pt idx="267">
                  <c:v>2.9350954000000002E-4</c:v>
                </c:pt>
                <c:pt idx="268">
                  <c:v>2.9366956000000002E-4</c:v>
                </c:pt>
                <c:pt idx="269">
                  <c:v>2.9380062E-4</c:v>
                </c:pt>
                <c:pt idx="270">
                  <c:v>2.9392614E-4</c:v>
                </c:pt>
                <c:pt idx="271">
                  <c:v>2.9406168000000002E-4</c:v>
                </c:pt>
                <c:pt idx="272">
                  <c:v>2.942016E-4</c:v>
                </c:pt>
                <c:pt idx="273">
                  <c:v>2.9434211E-4</c:v>
                </c:pt>
                <c:pt idx="274">
                  <c:v>2.9447992000000001E-4</c:v>
                </c:pt>
                <c:pt idx="275">
                  <c:v>2.9461048999999999E-4</c:v>
                </c:pt>
                <c:pt idx="276">
                  <c:v>2.9473089000000001E-4</c:v>
                </c:pt>
                <c:pt idx="277">
                  <c:v>2.9484503E-4</c:v>
                </c:pt>
                <c:pt idx="278">
                  <c:v>2.9495717000000001E-4</c:v>
                </c:pt>
                <c:pt idx="279">
                  <c:v>2.9506787999999999E-4</c:v>
                </c:pt>
                <c:pt idx="280">
                  <c:v>2.9517748000000002E-4</c:v>
                </c:pt>
                <c:pt idx="281">
                  <c:v>2.9528477E-4</c:v>
                </c:pt>
                <c:pt idx="282">
                  <c:v>2.9538900000000001E-4</c:v>
                </c:pt>
                <c:pt idx="283">
                  <c:v>2.9549002000000001E-4</c:v>
                </c:pt>
                <c:pt idx="284">
                  <c:v>2.9558777E-4</c:v>
                </c:pt>
                <c:pt idx="285">
                  <c:v>2.9568288999999999E-4</c:v>
                </c:pt>
                <c:pt idx="286">
                  <c:v>2.9577587000000001E-4</c:v>
                </c:pt>
                <c:pt idx="287">
                  <c:v>2.9586717999999999E-4</c:v>
                </c:pt>
                <c:pt idx="288">
                  <c:v>2.9595642E-4</c:v>
                </c:pt>
                <c:pt idx="289">
                  <c:v>2.9604342999999997E-4</c:v>
                </c:pt>
                <c:pt idx="290">
                  <c:v>2.9612802999999998E-4</c:v>
                </c:pt>
                <c:pt idx="291">
                  <c:v>2.9621056000000002E-4</c:v>
                </c:pt>
                <c:pt idx="292">
                  <c:v>3.3334594000000001E-4</c:v>
                </c:pt>
                <c:pt idx="293">
                  <c:v>3.1948963999999999E-4</c:v>
                </c:pt>
                <c:pt idx="294">
                  <c:v>3.0166744999999997E-4</c:v>
                </c:pt>
                <c:pt idx="295">
                  <c:v>2.9708072000000002E-4</c:v>
                </c:pt>
                <c:pt idx="296">
                  <c:v>2.9612821999999998E-4</c:v>
                </c:pt>
                <c:pt idx="297">
                  <c:v>2.9604307E-4</c:v>
                </c:pt>
                <c:pt idx="298">
                  <c:v>2.9561276E-4</c:v>
                </c:pt>
                <c:pt idx="299">
                  <c:v>2.9506356999999998E-4</c:v>
                </c:pt>
                <c:pt idx="300">
                  <c:v>2.9468990999999999E-4</c:v>
                </c:pt>
                <c:pt idx="301">
                  <c:v>2.9439901E-4</c:v>
                </c:pt>
                <c:pt idx="302">
                  <c:v>2.9426152999999998E-4</c:v>
                </c:pt>
                <c:pt idx="303">
                  <c:v>2.9422754E-4</c:v>
                </c:pt>
                <c:pt idx="304">
                  <c:v>2.9421976000000002E-4</c:v>
                </c:pt>
                <c:pt idx="305">
                  <c:v>2.9421139000000002E-4</c:v>
                </c:pt>
                <c:pt idx="306">
                  <c:v>2.9419504999999999E-4</c:v>
                </c:pt>
                <c:pt idx="307">
                  <c:v>2.9417598999999998E-4</c:v>
                </c:pt>
                <c:pt idx="308">
                  <c:v>2.9416209000000001E-4</c:v>
                </c:pt>
                <c:pt idx="309">
                  <c:v>2.9415814000000002E-4</c:v>
                </c:pt>
                <c:pt idx="310">
                  <c:v>2.9416350000000002E-4</c:v>
                </c:pt>
                <c:pt idx="311">
                  <c:v>2.9417463E-4</c:v>
                </c:pt>
                <c:pt idx="312">
                  <c:v>2.9418831999999999E-4</c:v>
                </c:pt>
                <c:pt idx="313">
                  <c:v>2.9420246999999999E-4</c:v>
                </c:pt>
                <c:pt idx="314">
                  <c:v>2.9421615999999999E-4</c:v>
                </c:pt>
                <c:pt idx="315">
                  <c:v>2.9422946000000002E-4</c:v>
                </c:pt>
                <c:pt idx="316">
                  <c:v>2.9424261000000001E-4</c:v>
                </c:pt>
                <c:pt idx="317">
                  <c:v>2.9425546E-4</c:v>
                </c:pt>
                <c:pt idx="318">
                  <c:v>2.9426784000000002E-4</c:v>
                </c:pt>
                <c:pt idx="319">
                  <c:v>2.9427927E-4</c:v>
                </c:pt>
                <c:pt idx="320">
                  <c:v>2.942895E-4</c:v>
                </c:pt>
                <c:pt idx="321">
                  <c:v>2.9429811999999997E-4</c:v>
                </c:pt>
                <c:pt idx="322">
                  <c:v>2.9430491E-4</c:v>
                </c:pt>
                <c:pt idx="323">
                  <c:v>2.9430995999999999E-4</c:v>
                </c:pt>
                <c:pt idx="324">
                  <c:v>2.9431325999999998E-4</c:v>
                </c:pt>
                <c:pt idx="325">
                  <c:v>2.9431527000000002E-4</c:v>
                </c:pt>
                <c:pt idx="326">
                  <c:v>2.9431541000000001E-4</c:v>
                </c:pt>
                <c:pt idx="327">
                  <c:v>2.9431374000000001E-4</c:v>
                </c:pt>
                <c:pt idx="328">
                  <c:v>2.9431014999999999E-4</c:v>
                </c:pt>
                <c:pt idx="329">
                  <c:v>2.9430491E-4</c:v>
                </c:pt>
                <c:pt idx="330">
                  <c:v>2.9429764E-4</c:v>
                </c:pt>
                <c:pt idx="331">
                  <c:v>2.9428834999999998E-4</c:v>
                </c:pt>
                <c:pt idx="332">
                  <c:v>2.9427723000000002E-4</c:v>
                </c:pt>
                <c:pt idx="333">
                  <c:v>2.9426417E-4</c:v>
                </c:pt>
                <c:pt idx="334">
                  <c:v>2.9424950000000002E-4</c:v>
                </c:pt>
                <c:pt idx="335">
                  <c:v>2.9423306E-4</c:v>
                </c:pt>
                <c:pt idx="336">
                  <c:v>2.9421463999999999E-4</c:v>
                </c:pt>
                <c:pt idx="337">
                  <c:v>2.9419420000000002E-4</c:v>
                </c:pt>
                <c:pt idx="338">
                  <c:v>2.9417191999999998E-4</c:v>
                </c:pt>
                <c:pt idx="339">
                  <c:v>2.9414794000000001E-4</c:v>
                </c:pt>
                <c:pt idx="340">
                  <c:v>3.0327300000000001E-4</c:v>
                </c:pt>
                <c:pt idx="341">
                  <c:v>2.9987732000000001E-4</c:v>
                </c:pt>
                <c:pt idx="342">
                  <c:v>2.9780052000000001E-4</c:v>
                </c:pt>
                <c:pt idx="343">
                  <c:v>2.9630174999999999E-4</c:v>
                </c:pt>
                <c:pt idx="344">
                  <c:v>2.9530068999999998E-4</c:v>
                </c:pt>
                <c:pt idx="345">
                  <c:v>2.9481324000000001E-4</c:v>
                </c:pt>
                <c:pt idx="346">
                  <c:v>2.9453036000000001E-4</c:v>
                </c:pt>
                <c:pt idx="347">
                  <c:v>2.9443056999999998E-4</c:v>
                </c:pt>
                <c:pt idx="348">
                  <c:v>2.9435437000000002E-4</c:v>
                </c:pt>
                <c:pt idx="349">
                  <c:v>2.9424966999999999E-4</c:v>
                </c:pt>
                <c:pt idx="350">
                  <c:v>2.9414878000000002E-4</c:v>
                </c:pt>
                <c:pt idx="351">
                  <c:v>2.9407567000000001E-4</c:v>
                </c:pt>
                <c:pt idx="352">
                  <c:v>2.9402749999999999E-4</c:v>
                </c:pt>
                <c:pt idx="353">
                  <c:v>2.9399105999999999E-4</c:v>
                </c:pt>
                <c:pt idx="354">
                  <c:v>2.9395111000000003E-4</c:v>
                </c:pt>
                <c:pt idx="355">
                  <c:v>2.9390093000000001E-4</c:v>
                </c:pt>
                <c:pt idx="356">
                  <c:v>2.9384133000000002E-4</c:v>
                </c:pt>
                <c:pt idx="357">
                  <c:v>2.9377696E-4</c:v>
                </c:pt>
                <c:pt idx="358">
                  <c:v>2.9371220000000002E-4</c:v>
                </c:pt>
                <c:pt idx="359">
                  <c:v>2.9364901000000001E-4</c:v>
                </c:pt>
                <c:pt idx="360">
                  <c:v>2.9358672999999999E-4</c:v>
                </c:pt>
                <c:pt idx="361">
                  <c:v>2.9352404999999999E-4</c:v>
                </c:pt>
                <c:pt idx="362">
                  <c:v>2.9345971999999998E-4</c:v>
                </c:pt>
                <c:pt idx="363">
                  <c:v>2.9339307000000002E-4</c:v>
                </c:pt>
                <c:pt idx="364">
                  <c:v>2.9246551000000002E-4</c:v>
                </c:pt>
                <c:pt idx="365">
                  <c:v>2.9330582999999999E-4</c:v>
                </c:pt>
                <c:pt idx="366">
                  <c:v>2.9356869999999999E-4</c:v>
                </c:pt>
                <c:pt idx="367">
                  <c:v>2.9342738999999998E-4</c:v>
                </c:pt>
                <c:pt idx="368">
                  <c:v>2.9327602E-4</c:v>
                </c:pt>
                <c:pt idx="369">
                  <c:v>2.9320015999999998E-4</c:v>
                </c:pt>
                <c:pt idx="370">
                  <c:v>2.9316988999999999E-4</c:v>
                </c:pt>
                <c:pt idx="371">
                  <c:v>2.9315077000000001E-4</c:v>
                </c:pt>
                <c:pt idx="372">
                  <c:v>2.9312278000000002E-4</c:v>
                </c:pt>
                <c:pt idx="373">
                  <c:v>2.9307644E-4</c:v>
                </c:pt>
                <c:pt idx="374">
                  <c:v>2.9300818999999998E-4</c:v>
                </c:pt>
                <c:pt idx="375">
                  <c:v>2.9292598000000002E-4</c:v>
                </c:pt>
                <c:pt idx="376">
                  <c:v>2.9549577999999998E-4</c:v>
                </c:pt>
                <c:pt idx="377">
                  <c:v>2.9712388E-4</c:v>
                </c:pt>
                <c:pt idx="378">
                  <c:v>2.9654566000000002E-4</c:v>
                </c:pt>
                <c:pt idx="379">
                  <c:v>2.9489461999999999E-4</c:v>
                </c:pt>
                <c:pt idx="380">
                  <c:v>2.9351532999999998E-4</c:v>
                </c:pt>
                <c:pt idx="381">
                  <c:v>2.9272743999999998E-4</c:v>
                </c:pt>
                <c:pt idx="382">
                  <c:v>2.9223315999999999E-4</c:v>
                </c:pt>
                <c:pt idx="383">
                  <c:v>2.9190409000000002E-4</c:v>
                </c:pt>
                <c:pt idx="384">
                  <c:v>2.9169035E-4</c:v>
                </c:pt>
                <c:pt idx="385">
                  <c:v>2.9152812E-4</c:v>
                </c:pt>
                <c:pt idx="386">
                  <c:v>3.1722358000000001E-4</c:v>
                </c:pt>
                <c:pt idx="387">
                  <c:v>3.1096542000000002E-4</c:v>
                </c:pt>
                <c:pt idx="388">
                  <c:v>3.0566841999999999E-4</c:v>
                </c:pt>
                <c:pt idx="389">
                  <c:v>2.9993720000000003E-4</c:v>
                </c:pt>
                <c:pt idx="390">
                  <c:v>2.9782620000000002E-4</c:v>
                </c:pt>
                <c:pt idx="391">
                  <c:v>2.9535628E-4</c:v>
                </c:pt>
                <c:pt idx="392">
                  <c:v>2.9314952999999998E-4</c:v>
                </c:pt>
                <c:pt idx="393">
                  <c:v>2.9151482000000002E-4</c:v>
                </c:pt>
                <c:pt idx="394">
                  <c:v>2.9040013999999999E-4</c:v>
                </c:pt>
                <c:pt idx="395">
                  <c:v>2.8960933000000001E-4</c:v>
                </c:pt>
                <c:pt idx="396">
                  <c:v>2.8910698000000001E-4</c:v>
                </c:pt>
                <c:pt idx="397">
                  <c:v>2.8882335999999998E-4</c:v>
                </c:pt>
                <c:pt idx="398">
                  <c:v>2.8863568999999998E-4</c:v>
                </c:pt>
                <c:pt idx="399">
                  <c:v>2.8848487999999999E-4</c:v>
                </c:pt>
                <c:pt idx="400">
                  <c:v>2.8834086000000003E-4</c:v>
                </c:pt>
                <c:pt idx="401">
                  <c:v>2.8819224000000001E-4</c:v>
                </c:pt>
                <c:pt idx="402">
                  <c:v>2.8803892000000002E-4</c:v>
                </c:pt>
                <c:pt idx="403">
                  <c:v>2.8788743999999999E-4</c:v>
                </c:pt>
                <c:pt idx="404">
                  <c:v>2.8774399999999999E-4</c:v>
                </c:pt>
                <c:pt idx="405">
                  <c:v>2.8760983000000002E-4</c:v>
                </c:pt>
                <c:pt idx="406">
                  <c:v>2.8748182E-4</c:v>
                </c:pt>
                <c:pt idx="407">
                  <c:v>2.8735537999999999E-4</c:v>
                </c:pt>
                <c:pt idx="408">
                  <c:v>2.8722722000000002E-4</c:v>
                </c:pt>
                <c:pt idx="409">
                  <c:v>2.8709663000000001E-4</c:v>
                </c:pt>
                <c:pt idx="410">
                  <c:v>2.8696442000000001E-4</c:v>
                </c:pt>
                <c:pt idx="411">
                  <c:v>2.8683187999999999E-4</c:v>
                </c:pt>
                <c:pt idx="412">
                  <c:v>2.8669992999999998E-4</c:v>
                </c:pt>
                <c:pt idx="413">
                  <c:v>2.8656865000000002E-4</c:v>
                </c:pt>
                <c:pt idx="414">
                  <c:v>2.8643743000000003E-4</c:v>
                </c:pt>
                <c:pt idx="415">
                  <c:v>2.8630558E-4</c:v>
                </c:pt>
                <c:pt idx="416">
                  <c:v>2.8617272000000001E-4</c:v>
                </c:pt>
                <c:pt idx="417">
                  <c:v>2.8603888999999998E-4</c:v>
                </c:pt>
                <c:pt idx="418">
                  <c:v>2.8590411999999997E-4</c:v>
                </c:pt>
                <c:pt idx="419">
                  <c:v>2.8576870000000001E-4</c:v>
                </c:pt>
                <c:pt idx="420">
                  <c:v>2.8563288999999999E-4</c:v>
                </c:pt>
                <c:pt idx="421">
                  <c:v>2.8549677000000001E-4</c:v>
                </c:pt>
                <c:pt idx="422">
                  <c:v>2.8536023999999998E-4</c:v>
                </c:pt>
                <c:pt idx="423">
                  <c:v>2.8522295999999997E-4</c:v>
                </c:pt>
                <c:pt idx="424">
                  <c:v>2.9988817000000002E-4</c:v>
                </c:pt>
                <c:pt idx="425">
                  <c:v>2.9351239000000002E-4</c:v>
                </c:pt>
                <c:pt idx="426">
                  <c:v>2.9028061000000002E-4</c:v>
                </c:pt>
                <c:pt idx="427">
                  <c:v>2.8809761999999998E-4</c:v>
                </c:pt>
                <c:pt idx="428">
                  <c:v>2.8683486E-4</c:v>
                </c:pt>
                <c:pt idx="429">
                  <c:v>2.8595976000000002E-4</c:v>
                </c:pt>
                <c:pt idx="430">
                  <c:v>2.8519446000000001E-4</c:v>
                </c:pt>
                <c:pt idx="431">
                  <c:v>2.8448310999999997E-4</c:v>
                </c:pt>
                <c:pt idx="432">
                  <c:v>2.8405598E-4</c:v>
                </c:pt>
                <c:pt idx="433">
                  <c:v>2.8384803E-4</c:v>
                </c:pt>
                <c:pt idx="434">
                  <c:v>2.9342011999999997E-4</c:v>
                </c:pt>
                <c:pt idx="435">
                  <c:v>2.9830092E-4</c:v>
                </c:pt>
                <c:pt idx="436">
                  <c:v>2.9957656E-4</c:v>
                </c:pt>
                <c:pt idx="437">
                  <c:v>3.0028606000000001E-4</c:v>
                </c:pt>
                <c:pt idx="438">
                  <c:v>3.0079092000000001E-4</c:v>
                </c:pt>
                <c:pt idx="439">
                  <c:v>3.0097492999999999E-4</c:v>
                </c:pt>
                <c:pt idx="440">
                  <c:v>3.008776E-4</c:v>
                </c:pt>
                <c:pt idx="441">
                  <c:v>3.0064696000000002E-4</c:v>
                </c:pt>
                <c:pt idx="442">
                  <c:v>3.0039115E-4</c:v>
                </c:pt>
                <c:pt idx="443">
                  <c:v>3.0015982999999997E-4</c:v>
                </c:pt>
                <c:pt idx="444">
                  <c:v>2.9996288999999999E-4</c:v>
                </c:pt>
                <c:pt idx="445">
                  <c:v>2.9979228999999999E-4</c:v>
                </c:pt>
                <c:pt idx="446">
                  <c:v>2.9963678999999998E-4</c:v>
                </c:pt>
                <c:pt idx="447">
                  <c:v>2.9948957E-4</c:v>
                </c:pt>
                <c:pt idx="448">
                  <c:v>3.0672620000000002E-4</c:v>
                </c:pt>
                <c:pt idx="449">
                  <c:v>3.0341392E-4</c:v>
                </c:pt>
                <c:pt idx="450">
                  <c:v>3.0104875999999999E-4</c:v>
                </c:pt>
                <c:pt idx="451">
                  <c:v>2.9928133000000002E-4</c:v>
                </c:pt>
                <c:pt idx="452">
                  <c:v>2.9806400000000001E-4</c:v>
                </c:pt>
                <c:pt idx="453">
                  <c:v>2.9735344000000001E-4</c:v>
                </c:pt>
                <c:pt idx="454">
                  <c:v>2.9709806000000001E-4</c:v>
                </c:pt>
                <c:pt idx="455">
                  <c:v>2.9698936000000002E-4</c:v>
                </c:pt>
                <c:pt idx="456">
                  <c:v>2.9688809E-4</c:v>
                </c:pt>
                <c:pt idx="457">
                  <c:v>2.9677891999999999E-4</c:v>
                </c:pt>
                <c:pt idx="458">
                  <c:v>2.9666695000000001E-4</c:v>
                </c:pt>
                <c:pt idx="459">
                  <c:v>2.9655684999999998E-4</c:v>
                </c:pt>
                <c:pt idx="460">
                  <c:v>2.9644615000000001E-4</c:v>
                </c:pt>
                <c:pt idx="461">
                  <c:v>2.9633152999999999E-4</c:v>
                </c:pt>
                <c:pt idx="462">
                  <c:v>2.9621068999999999E-4</c:v>
                </c:pt>
                <c:pt idx="463">
                  <c:v>2.9608458000000002E-4</c:v>
                </c:pt>
                <c:pt idx="464">
                  <c:v>3.7173849999999999E-4</c:v>
                </c:pt>
                <c:pt idx="465">
                  <c:v>3.4872666999999997E-4</c:v>
                </c:pt>
                <c:pt idx="466">
                  <c:v>3.2529445E-4</c:v>
                </c:pt>
                <c:pt idx="467">
                  <c:v>3.1330703000000002E-4</c:v>
                </c:pt>
                <c:pt idx="468">
                  <c:v>3.0708283999999998E-4</c:v>
                </c:pt>
                <c:pt idx="469">
                  <c:v>3.0453954E-4</c:v>
                </c:pt>
                <c:pt idx="470">
                  <c:v>3.0371776000000001E-4</c:v>
                </c:pt>
                <c:pt idx="471">
                  <c:v>3.0337989999999998E-4</c:v>
                </c:pt>
                <c:pt idx="472">
                  <c:v>3.0306895999999999E-4</c:v>
                </c:pt>
                <c:pt idx="473">
                  <c:v>3.0282398000000001E-4</c:v>
                </c:pt>
                <c:pt idx="474">
                  <c:v>3.0282779999999998E-4</c:v>
                </c:pt>
                <c:pt idx="475">
                  <c:v>3.0285532000000001E-4</c:v>
                </c:pt>
                <c:pt idx="476">
                  <c:v>3.0285030000000001E-4</c:v>
                </c:pt>
                <c:pt idx="477">
                  <c:v>3.0286267999999998E-4</c:v>
                </c:pt>
                <c:pt idx="478">
                  <c:v>3.0282938000000001E-4</c:v>
                </c:pt>
                <c:pt idx="479">
                  <c:v>3.0276008000000001E-4</c:v>
                </c:pt>
                <c:pt idx="480">
                  <c:v>3.0266659000000002E-4</c:v>
                </c:pt>
                <c:pt idx="481">
                  <c:v>3.0255929999999998E-4</c:v>
                </c:pt>
                <c:pt idx="482">
                  <c:v>3.0244566E-4</c:v>
                </c:pt>
                <c:pt idx="483">
                  <c:v>3.0232963999999999E-4</c:v>
                </c:pt>
                <c:pt idx="484">
                  <c:v>3.0221253E-4</c:v>
                </c:pt>
                <c:pt idx="485">
                  <c:v>3.0209426999999999E-4</c:v>
                </c:pt>
                <c:pt idx="486">
                  <c:v>3.0197455000000002E-4</c:v>
                </c:pt>
                <c:pt idx="487">
                  <c:v>3.0185339E-4</c:v>
                </c:pt>
                <c:pt idx="488">
                  <c:v>3.0173095E-4</c:v>
                </c:pt>
                <c:pt idx="489">
                  <c:v>3.0160802E-4</c:v>
                </c:pt>
                <c:pt idx="490">
                  <c:v>3.0148449000000002E-4</c:v>
                </c:pt>
                <c:pt idx="491">
                  <c:v>3.0136037000000001E-4</c:v>
                </c:pt>
                <c:pt idx="492">
                  <c:v>3.0123577999999999E-4</c:v>
                </c:pt>
                <c:pt idx="493">
                  <c:v>3.0111081000000001E-4</c:v>
                </c:pt>
                <c:pt idx="494">
                  <c:v>3.0098549000000003E-4</c:v>
                </c:pt>
                <c:pt idx="495">
                  <c:v>3.0085948999999999E-4</c:v>
                </c:pt>
                <c:pt idx="496">
                  <c:v>3.0073277999999998E-4</c:v>
                </c:pt>
                <c:pt idx="497">
                  <c:v>3.0060570999999999E-4</c:v>
                </c:pt>
                <c:pt idx="498">
                  <c:v>3.0047844E-4</c:v>
                </c:pt>
                <c:pt idx="499">
                  <c:v>3.0035096999999998E-4</c:v>
                </c:pt>
                <c:pt idx="500">
                  <c:v>3.0022327000000002E-4</c:v>
                </c:pt>
                <c:pt idx="501">
                  <c:v>3.0009520999999998E-4</c:v>
                </c:pt>
                <c:pt idx="502">
                  <c:v>2.9996675999999998E-4</c:v>
                </c:pt>
                <c:pt idx="503">
                  <c:v>2.9983793999999999E-4</c:v>
                </c:pt>
                <c:pt idx="504">
                  <c:v>2.9970886999999998E-4</c:v>
                </c:pt>
                <c:pt idx="505">
                  <c:v>2.9957970999999999E-4</c:v>
                </c:pt>
                <c:pt idx="506">
                  <c:v>2.9945045999999999E-4</c:v>
                </c:pt>
                <c:pt idx="507">
                  <c:v>3.0034897000000001E-4</c:v>
                </c:pt>
                <c:pt idx="508">
                  <c:v>3.0385262999999999E-4</c:v>
                </c:pt>
                <c:pt idx="509">
                  <c:v>3.0368468999999998E-4</c:v>
                </c:pt>
                <c:pt idx="510">
                  <c:v>3.0537993999999998E-4</c:v>
                </c:pt>
                <c:pt idx="511">
                  <c:v>3.0672644999999999E-4</c:v>
                </c:pt>
                <c:pt idx="512">
                  <c:v>3.0521082000000002E-4</c:v>
                </c:pt>
                <c:pt idx="513">
                  <c:v>3.0253890999999998E-4</c:v>
                </c:pt>
                <c:pt idx="514">
                  <c:v>3.0685012999999997E-4</c:v>
                </c:pt>
                <c:pt idx="515">
                  <c:v>3.0702588E-4</c:v>
                </c:pt>
                <c:pt idx="516">
                  <c:v>3.0642121E-4</c:v>
                </c:pt>
                <c:pt idx="517">
                  <c:v>3.0592998999999998E-4</c:v>
                </c:pt>
                <c:pt idx="518">
                  <c:v>3.0567113E-4</c:v>
                </c:pt>
                <c:pt idx="519">
                  <c:v>3.0550575000000001E-4</c:v>
                </c:pt>
                <c:pt idx="520">
                  <c:v>3.0536042000000002E-4</c:v>
                </c:pt>
                <c:pt idx="521">
                  <c:v>3.0522052000000002E-4</c:v>
                </c:pt>
                <c:pt idx="522">
                  <c:v>3.050773E-4</c:v>
                </c:pt>
                <c:pt idx="523">
                  <c:v>3.0493452999999997E-4</c:v>
                </c:pt>
                <c:pt idx="524">
                  <c:v>3.0479541E-4</c:v>
                </c:pt>
                <c:pt idx="525">
                  <c:v>3.0752622000000001E-4</c:v>
                </c:pt>
                <c:pt idx="526">
                  <c:v>3.0547510000000002E-4</c:v>
                </c:pt>
                <c:pt idx="527">
                  <c:v>3.0464187000000002E-4</c:v>
                </c:pt>
                <c:pt idx="528">
                  <c:v>3.0398015999999998E-4</c:v>
                </c:pt>
                <c:pt idx="529">
                  <c:v>3.0359195000000003E-4</c:v>
                </c:pt>
                <c:pt idx="530">
                  <c:v>3.0334833999999999E-4</c:v>
                </c:pt>
                <c:pt idx="531">
                  <c:v>3.0316727999999999E-4</c:v>
                </c:pt>
                <c:pt idx="532">
                  <c:v>3.0300790999999999E-4</c:v>
                </c:pt>
                <c:pt idx="533">
                  <c:v>3.0288572999999998E-4</c:v>
                </c:pt>
                <c:pt idx="534">
                  <c:v>3.0278251E-4</c:v>
                </c:pt>
                <c:pt idx="535">
                  <c:v>3.0268351000000001E-4</c:v>
                </c:pt>
                <c:pt idx="536">
                  <c:v>3.0258238000000002E-4</c:v>
                </c:pt>
                <c:pt idx="537">
                  <c:v>3.0247747999999998E-4</c:v>
                </c:pt>
                <c:pt idx="538">
                  <c:v>3.0236839999999999E-4</c:v>
                </c:pt>
                <c:pt idx="539">
                  <c:v>3.0225652999999998E-4</c:v>
                </c:pt>
                <c:pt idx="540">
                  <c:v>3.0214317999999998E-4</c:v>
                </c:pt>
                <c:pt idx="541">
                  <c:v>3.0202916E-4</c:v>
                </c:pt>
                <c:pt idx="542">
                  <c:v>3.0191480999999999E-4</c:v>
                </c:pt>
                <c:pt idx="543">
                  <c:v>3.0180050000000003E-4</c:v>
                </c:pt>
                <c:pt idx="544">
                  <c:v>3.0168605999999999E-4</c:v>
                </c:pt>
                <c:pt idx="545">
                  <c:v>3.0157158E-4</c:v>
                </c:pt>
                <c:pt idx="546">
                  <c:v>3.0145722000000003E-4</c:v>
                </c:pt>
                <c:pt idx="547">
                  <c:v>3.0134311999999999E-4</c:v>
                </c:pt>
                <c:pt idx="548">
                  <c:v>3.0122978E-4</c:v>
                </c:pt>
                <c:pt idx="549">
                  <c:v>3.0111721000000003E-4</c:v>
                </c:pt>
                <c:pt idx="550">
                  <c:v>3.0100485000000003E-4</c:v>
                </c:pt>
                <c:pt idx="551">
                  <c:v>3.0445116999999999E-4</c:v>
                </c:pt>
                <c:pt idx="552">
                  <c:v>3.0329639E-4</c:v>
                </c:pt>
                <c:pt idx="553">
                  <c:v>3.0241829000000002E-4</c:v>
                </c:pt>
                <c:pt idx="554">
                  <c:v>3.0164020000000001E-4</c:v>
                </c:pt>
                <c:pt idx="555">
                  <c:v>3.0105761999999999E-4</c:v>
                </c:pt>
                <c:pt idx="556">
                  <c:v>3.0068177999999999E-4</c:v>
                </c:pt>
                <c:pt idx="557">
                  <c:v>3.0057907999999999E-4</c:v>
                </c:pt>
                <c:pt idx="558">
                  <c:v>3.0047442000000001E-4</c:v>
                </c:pt>
                <c:pt idx="559">
                  <c:v>3.0034608000000001E-4</c:v>
                </c:pt>
                <c:pt idx="560">
                  <c:v>3.0021846E-4</c:v>
                </c:pt>
                <c:pt idx="561">
                  <c:v>3.0008957999999998E-4</c:v>
                </c:pt>
                <c:pt idx="562">
                  <c:v>2.9996316E-4</c:v>
                </c:pt>
                <c:pt idx="563">
                  <c:v>2.9984023E-4</c:v>
                </c:pt>
                <c:pt idx="564">
                  <c:v>2.9972226999999999E-4</c:v>
                </c:pt>
                <c:pt idx="565">
                  <c:v>2.9960848999999998E-4</c:v>
                </c:pt>
                <c:pt idx="566">
                  <c:v>2.9949699000000001E-4</c:v>
                </c:pt>
                <c:pt idx="567">
                  <c:v>2.9938620000000002E-4</c:v>
                </c:pt>
                <c:pt idx="568">
                  <c:v>2.9927483000000003E-4</c:v>
                </c:pt>
                <c:pt idx="569">
                  <c:v>2.9916277999999998E-4</c:v>
                </c:pt>
                <c:pt idx="570">
                  <c:v>2.9905048000000001E-4</c:v>
                </c:pt>
                <c:pt idx="571">
                  <c:v>2.9893873999999997E-4</c:v>
                </c:pt>
                <c:pt idx="572">
                  <c:v>2.9882778999999998E-4</c:v>
                </c:pt>
                <c:pt idx="573">
                  <c:v>2.9871746E-4</c:v>
                </c:pt>
                <c:pt idx="574">
                  <c:v>2.9860763999999999E-4</c:v>
                </c:pt>
                <c:pt idx="575">
                  <c:v>2.9849819000000001E-4</c:v>
                </c:pt>
                <c:pt idx="576">
                  <c:v>2.9838899000000002E-4</c:v>
                </c:pt>
                <c:pt idx="577">
                  <c:v>2.9828028000000002E-4</c:v>
                </c:pt>
                <c:pt idx="578">
                  <c:v>2.9817192000000003E-4</c:v>
                </c:pt>
                <c:pt idx="579">
                  <c:v>2.9806442999999997E-4</c:v>
                </c:pt>
                <c:pt idx="580">
                  <c:v>2.9795712999999998E-4</c:v>
                </c:pt>
                <c:pt idx="581">
                  <c:v>2.9785004000000001E-4</c:v>
                </c:pt>
                <c:pt idx="582">
                  <c:v>2.9774313000000002E-4</c:v>
                </c:pt>
                <c:pt idx="583">
                  <c:v>2.9763663999999998E-4</c:v>
                </c:pt>
                <c:pt idx="584">
                  <c:v>2.9753047000000003E-4</c:v>
                </c:pt>
                <c:pt idx="585">
                  <c:v>2.9742446999999998E-4</c:v>
                </c:pt>
                <c:pt idx="586">
                  <c:v>2.9731860000000002E-4</c:v>
                </c:pt>
                <c:pt idx="587">
                  <c:v>2.9721285E-4</c:v>
                </c:pt>
                <c:pt idx="588">
                  <c:v>2.9750639999999998E-4</c:v>
                </c:pt>
                <c:pt idx="589">
                  <c:v>2.9704457E-4</c:v>
                </c:pt>
                <c:pt idx="590">
                  <c:v>2.9683672000000003E-4</c:v>
                </c:pt>
                <c:pt idx="591">
                  <c:v>2.9669039999999998E-4</c:v>
                </c:pt>
                <c:pt idx="592">
                  <c:v>2.9662505999999999E-4</c:v>
                </c:pt>
                <c:pt idx="593">
                  <c:v>2.9656041000000001E-4</c:v>
                </c:pt>
                <c:pt idx="594">
                  <c:v>2.9648521000000001E-4</c:v>
                </c:pt>
                <c:pt idx="595">
                  <c:v>2.9640051999999998E-4</c:v>
                </c:pt>
                <c:pt idx="596">
                  <c:v>2.9631031E-4</c:v>
                </c:pt>
                <c:pt idx="597">
                  <c:v>2.9621600999999998E-4</c:v>
                </c:pt>
                <c:pt idx="598">
                  <c:v>2.9611918E-4</c:v>
                </c:pt>
                <c:pt idx="599">
                  <c:v>2.9602082E-4</c:v>
                </c:pt>
                <c:pt idx="600">
                  <c:v>2.9592141999999999E-4</c:v>
                </c:pt>
                <c:pt idx="601">
                  <c:v>2.9582155000000001E-4</c:v>
                </c:pt>
                <c:pt idx="602">
                  <c:v>2.9572296000000001E-4</c:v>
                </c:pt>
                <c:pt idx="603">
                  <c:v>2.9562399999999997E-4</c:v>
                </c:pt>
                <c:pt idx="604">
                  <c:v>2.9552521999999998E-4</c:v>
                </c:pt>
                <c:pt idx="605">
                  <c:v>2.9542636999999999E-4</c:v>
                </c:pt>
                <c:pt idx="606">
                  <c:v>2.9532743999999999E-4</c:v>
                </c:pt>
                <c:pt idx="607">
                  <c:v>2.9522853000000002E-4</c:v>
                </c:pt>
                <c:pt idx="608">
                  <c:v>2.9512964999999999E-4</c:v>
                </c:pt>
                <c:pt idx="609">
                  <c:v>2.9503082999999999E-4</c:v>
                </c:pt>
                <c:pt idx="610">
                  <c:v>2.9493215999999999E-4</c:v>
                </c:pt>
                <c:pt idx="611">
                  <c:v>2.9483366000000001E-4</c:v>
                </c:pt>
                <c:pt idx="612">
                  <c:v>2.9473527999999998E-4</c:v>
                </c:pt>
                <c:pt idx="613">
                  <c:v>2.9463702000000002E-4</c:v>
                </c:pt>
                <c:pt idx="614">
                  <c:v>2.9453891E-4</c:v>
                </c:pt>
                <c:pt idx="615">
                  <c:v>2.9444197999999998E-4</c:v>
                </c:pt>
                <c:pt idx="616">
                  <c:v>2.9434523E-4</c:v>
                </c:pt>
                <c:pt idx="617">
                  <c:v>2.9424866000000001E-4</c:v>
                </c:pt>
                <c:pt idx="618">
                  <c:v>2.9415228000000002E-4</c:v>
                </c:pt>
                <c:pt idx="619">
                  <c:v>2.9405609000000002E-4</c:v>
                </c:pt>
                <c:pt idx="620">
                  <c:v>2.9396013999999999E-4</c:v>
                </c:pt>
                <c:pt idx="621">
                  <c:v>2.9386491000000001E-4</c:v>
                </c:pt>
                <c:pt idx="622">
                  <c:v>2.9377035000000001E-4</c:v>
                </c:pt>
                <c:pt idx="623">
                  <c:v>2.9367599000000002E-4</c:v>
                </c:pt>
                <c:pt idx="624">
                  <c:v>2.9358183E-4</c:v>
                </c:pt>
                <c:pt idx="625">
                  <c:v>2.9348788E-4</c:v>
                </c:pt>
                <c:pt idx="626">
                  <c:v>2.9339416E-4</c:v>
                </c:pt>
                <c:pt idx="627">
                  <c:v>2.9330089E-4</c:v>
                </c:pt>
                <c:pt idx="628">
                  <c:v>2.9320802000000002E-4</c:v>
                </c:pt>
                <c:pt idx="629">
                  <c:v>2.9311536999999997E-4</c:v>
                </c:pt>
                <c:pt idx="630">
                  <c:v>2.9302297000000001E-4</c:v>
                </c:pt>
                <c:pt idx="631">
                  <c:v>2.9293089000000002E-4</c:v>
                </c:pt>
                <c:pt idx="632">
                  <c:v>2.9283909E-4</c:v>
                </c:pt>
                <c:pt idx="633">
                  <c:v>2.9274756999999999E-4</c:v>
                </c:pt>
                <c:pt idx="634">
                  <c:v>2.9265641000000001E-4</c:v>
                </c:pt>
                <c:pt idx="635">
                  <c:v>2.9256626000000001E-4</c:v>
                </c:pt>
                <c:pt idx="636">
                  <c:v>2.9247638000000001E-4</c:v>
                </c:pt>
                <c:pt idx="637">
                  <c:v>2.9238676E-4</c:v>
                </c:pt>
                <c:pt idx="638">
                  <c:v>2.9229753000000001E-4</c:v>
                </c:pt>
                <c:pt idx="639">
                  <c:v>2.9220869999999999E-4</c:v>
                </c:pt>
                <c:pt idx="640">
                  <c:v>2.9212036000000001E-4</c:v>
                </c:pt>
                <c:pt idx="641">
                  <c:v>2.9203230000000001E-4</c:v>
                </c:pt>
                <c:pt idx="642">
                  <c:v>2.9194451E-4</c:v>
                </c:pt>
                <c:pt idx="643">
                  <c:v>2.9185772000000002E-4</c:v>
                </c:pt>
                <c:pt idx="644">
                  <c:v>2.9177133E-4</c:v>
                </c:pt>
                <c:pt idx="645">
                  <c:v>2.9168526000000001E-4</c:v>
                </c:pt>
                <c:pt idx="646">
                  <c:v>2.9159949999999998E-4</c:v>
                </c:pt>
                <c:pt idx="647">
                  <c:v>2.9151402999999998E-4</c:v>
                </c:pt>
                <c:pt idx="648">
                  <c:v>2.9142894999999999E-4</c:v>
                </c:pt>
                <c:pt idx="649">
                  <c:v>2.9134615E-4</c:v>
                </c:pt>
                <c:pt idx="650">
                  <c:v>2.9126367000000003E-4</c:v>
                </c:pt>
                <c:pt idx="651">
                  <c:v>2.9118151999999998E-4</c:v>
                </c:pt>
                <c:pt idx="652">
                  <c:v>2.9109969000000002E-4</c:v>
                </c:pt>
                <c:pt idx="653">
                  <c:v>2.9101822000000003E-4</c:v>
                </c:pt>
                <c:pt idx="654">
                  <c:v>2.9093711E-4</c:v>
                </c:pt>
                <c:pt idx="655">
                  <c:v>2.9085633999999998E-4</c:v>
                </c:pt>
                <c:pt idx="656">
                  <c:v>2.9077622000000001E-4</c:v>
                </c:pt>
                <c:pt idx="657">
                  <c:v>2.9069669000000002E-4</c:v>
                </c:pt>
                <c:pt idx="658">
                  <c:v>2.9061799999999997E-4</c:v>
                </c:pt>
                <c:pt idx="659">
                  <c:v>2.9053967000000001E-4</c:v>
                </c:pt>
                <c:pt idx="660">
                  <c:v>2.9046178999999998E-4</c:v>
                </c:pt>
                <c:pt idx="661">
                  <c:v>2.9475839999999997E-4</c:v>
                </c:pt>
                <c:pt idx="662">
                  <c:v>2.9758850000000001E-4</c:v>
                </c:pt>
                <c:pt idx="663">
                  <c:v>2.9733907999999999E-4</c:v>
                </c:pt>
                <c:pt idx="664">
                  <c:v>2.9387812999999999E-4</c:v>
                </c:pt>
                <c:pt idx="665">
                  <c:v>2.9164620000000002E-4</c:v>
                </c:pt>
                <c:pt idx="666">
                  <c:v>2.9104669E-4</c:v>
                </c:pt>
                <c:pt idx="667">
                  <c:v>2.9371505999999998E-4</c:v>
                </c:pt>
                <c:pt idx="668">
                  <c:v>2.9292604E-4</c:v>
                </c:pt>
                <c:pt idx="669">
                  <c:v>2.9279432E-4</c:v>
                </c:pt>
                <c:pt idx="670">
                  <c:v>2.9187461999999998E-4</c:v>
                </c:pt>
                <c:pt idx="671">
                  <c:v>2.9128885000000003E-4</c:v>
                </c:pt>
                <c:pt idx="672">
                  <c:v>2.9144752E-4</c:v>
                </c:pt>
                <c:pt idx="673">
                  <c:v>2.9140866999999998E-4</c:v>
                </c:pt>
                <c:pt idx="674">
                  <c:v>2.9154026000000001E-4</c:v>
                </c:pt>
                <c:pt idx="675">
                  <c:v>2.9161421999999998E-4</c:v>
                </c:pt>
                <c:pt idx="676">
                  <c:v>2.9181707999999999E-4</c:v>
                </c:pt>
                <c:pt idx="677">
                  <c:v>2.9143745000000001E-4</c:v>
                </c:pt>
                <c:pt idx="678">
                  <c:v>2.924631E-4</c:v>
                </c:pt>
                <c:pt idx="679">
                  <c:v>2.8610252999999999E-4</c:v>
                </c:pt>
                <c:pt idx="680">
                  <c:v>2.8339529999999997E-4</c:v>
                </c:pt>
                <c:pt idx="681">
                  <c:v>2.8148159000000001E-4</c:v>
                </c:pt>
                <c:pt idx="682">
                  <c:v>2.8731975E-4</c:v>
                </c:pt>
                <c:pt idx="683">
                  <c:v>2.8856102999999999E-4</c:v>
                </c:pt>
                <c:pt idx="684">
                  <c:v>2.8867931000000003E-4</c:v>
                </c:pt>
                <c:pt idx="685">
                  <c:v>2.8857132000000002E-4</c:v>
                </c:pt>
                <c:pt idx="686">
                  <c:v>2.8839068000000002E-4</c:v>
                </c:pt>
                <c:pt idx="687">
                  <c:v>2.8819482E-4</c:v>
                </c:pt>
                <c:pt idx="688">
                  <c:v>2.8800430000000001E-4</c:v>
                </c:pt>
                <c:pt idx="689">
                  <c:v>2.8782674E-4</c:v>
                </c:pt>
                <c:pt idx="690">
                  <c:v>2.8766624999999998E-4</c:v>
                </c:pt>
                <c:pt idx="691">
                  <c:v>2.8752429999999999E-4</c:v>
                </c:pt>
                <c:pt idx="692">
                  <c:v>2.8739522000000001E-4</c:v>
                </c:pt>
                <c:pt idx="693">
                  <c:v>2.8727435999999999E-4</c:v>
                </c:pt>
                <c:pt idx="694">
                  <c:v>2.8715621999999999E-4</c:v>
                </c:pt>
                <c:pt idx="695">
                  <c:v>2.8703847E-4</c:v>
                </c:pt>
                <c:pt idx="696">
                  <c:v>2.8739351999999997E-4</c:v>
                </c:pt>
                <c:pt idx="697">
                  <c:v>2.8048263000000001E-4</c:v>
                </c:pt>
                <c:pt idx="698">
                  <c:v>2.7851919000000002E-4</c:v>
                </c:pt>
                <c:pt idx="699">
                  <c:v>2.7732974000000001E-4</c:v>
                </c:pt>
                <c:pt idx="700">
                  <c:v>2.7659952000000002E-4</c:v>
                </c:pt>
                <c:pt idx="701">
                  <c:v>2.7627130999999998E-4</c:v>
                </c:pt>
                <c:pt idx="702">
                  <c:v>2.7609157000000001E-4</c:v>
                </c:pt>
                <c:pt idx="703">
                  <c:v>2.7597530999999998E-4</c:v>
                </c:pt>
                <c:pt idx="704">
                  <c:v>2.7589390000000002E-4</c:v>
                </c:pt>
                <c:pt idx="705">
                  <c:v>2.7618907000000003E-4</c:v>
                </c:pt>
                <c:pt idx="706">
                  <c:v>2.7619529E-4</c:v>
                </c:pt>
                <c:pt idx="707">
                  <c:v>2.761048E-4</c:v>
                </c:pt>
                <c:pt idx="708">
                  <c:v>2.7593038000000002E-4</c:v>
                </c:pt>
                <c:pt idx="709">
                  <c:v>2.7580775999999998E-4</c:v>
                </c:pt>
                <c:pt idx="710">
                  <c:v>2.7577842000000002E-4</c:v>
                </c:pt>
                <c:pt idx="711">
                  <c:v>2.7580680000000002E-4</c:v>
                </c:pt>
                <c:pt idx="712">
                  <c:v>2.7580298E-4</c:v>
                </c:pt>
                <c:pt idx="713">
                  <c:v>2.7575713999999999E-4</c:v>
                </c:pt>
                <c:pt idx="714">
                  <c:v>2.7536959E-4</c:v>
                </c:pt>
                <c:pt idx="715">
                  <c:v>2.7589349999999999E-4</c:v>
                </c:pt>
                <c:pt idx="716">
                  <c:v>2.8347181E-4</c:v>
                </c:pt>
                <c:pt idx="717">
                  <c:v>2.8595942999999998E-4</c:v>
                </c:pt>
                <c:pt idx="718">
                  <c:v>2.8587940999999999E-4</c:v>
                </c:pt>
                <c:pt idx="719">
                  <c:v>2.8479047000000001E-4</c:v>
                </c:pt>
                <c:pt idx="720">
                  <c:v>2.8384784E-4</c:v>
                </c:pt>
                <c:pt idx="721">
                  <c:v>2.8337361000000001E-4</c:v>
                </c:pt>
                <c:pt idx="722">
                  <c:v>2.8298004000000001E-4</c:v>
                </c:pt>
                <c:pt idx="723">
                  <c:v>2.8268910000000001E-4</c:v>
                </c:pt>
                <c:pt idx="724">
                  <c:v>2.8244647999999998E-4</c:v>
                </c:pt>
                <c:pt idx="725">
                  <c:v>2.8234080000000001E-4</c:v>
                </c:pt>
                <c:pt idx="726">
                  <c:v>2.8230327999999999E-4</c:v>
                </c:pt>
                <c:pt idx="727">
                  <c:v>2.8226071999999999E-4</c:v>
                </c:pt>
                <c:pt idx="728">
                  <c:v>2.8222668E-4</c:v>
                </c:pt>
                <c:pt idx="729">
                  <c:v>2.8220121999999998E-4</c:v>
                </c:pt>
                <c:pt idx="730">
                  <c:v>2.8218588999999998E-4</c:v>
                </c:pt>
                <c:pt idx="731">
                  <c:v>2.8217409999999998E-4</c:v>
                </c:pt>
                <c:pt idx="732">
                  <c:v>2.8216469000000001E-4</c:v>
                </c:pt>
                <c:pt idx="733">
                  <c:v>2.8215838999999998E-4</c:v>
                </c:pt>
                <c:pt idx="734">
                  <c:v>2.8215412999999998E-4</c:v>
                </c:pt>
                <c:pt idx="735">
                  <c:v>2.8214898000000001E-4</c:v>
                </c:pt>
                <c:pt idx="736">
                  <c:v>2.8214551E-4</c:v>
                </c:pt>
                <c:pt idx="737">
                  <c:v>2.8214366999999998E-4</c:v>
                </c:pt>
                <c:pt idx="738">
                  <c:v>2.8214336000000002E-4</c:v>
                </c:pt>
                <c:pt idx="739">
                  <c:v>2.8214414E-4</c:v>
                </c:pt>
                <c:pt idx="740">
                  <c:v>2.8214526000000002E-4</c:v>
                </c:pt>
                <c:pt idx="741">
                  <c:v>2.8214610999999999E-4</c:v>
                </c:pt>
                <c:pt idx="742">
                  <c:v>2.8214636000000002E-4</c:v>
                </c:pt>
                <c:pt idx="743">
                  <c:v>2.8214602999999998E-4</c:v>
                </c:pt>
                <c:pt idx="744">
                  <c:v>2.8214530000000002E-4</c:v>
                </c:pt>
                <c:pt idx="745">
                  <c:v>2.8214441E-4</c:v>
                </c:pt>
                <c:pt idx="746">
                  <c:v>2.8214351999999998E-4</c:v>
                </c:pt>
                <c:pt idx="747">
                  <c:v>2.8214274000000001E-4</c:v>
                </c:pt>
                <c:pt idx="748">
                  <c:v>2.8214206999999997E-4</c:v>
                </c:pt>
                <c:pt idx="749">
                  <c:v>2.8214149999999998E-4</c:v>
                </c:pt>
                <c:pt idx="750">
                  <c:v>2.8214100000000002E-4</c:v>
                </c:pt>
                <c:pt idx="751">
                  <c:v>2.8214054999999998E-4</c:v>
                </c:pt>
                <c:pt idx="752">
                  <c:v>2.8214016000000002E-4</c:v>
                </c:pt>
                <c:pt idx="753">
                  <c:v>2.8213982999999998E-4</c:v>
                </c:pt>
                <c:pt idx="754">
                  <c:v>2.8213954E-4</c:v>
                </c:pt>
                <c:pt idx="755">
                  <c:v>2.8213932000000001E-4</c:v>
                </c:pt>
                <c:pt idx="756">
                  <c:v>2.8213914000000003E-4</c:v>
                </c:pt>
                <c:pt idx="757">
                  <c:v>2.8213898999999998E-4</c:v>
                </c:pt>
                <c:pt idx="758">
                  <c:v>2.8213887000000002E-4</c:v>
                </c:pt>
                <c:pt idx="759">
                  <c:v>2.8213876999999999E-4</c:v>
                </c:pt>
                <c:pt idx="760">
                  <c:v>2.8213868000000002E-4</c:v>
                </c:pt>
                <c:pt idx="761">
                  <c:v>2.8213859E-4</c:v>
                </c:pt>
                <c:pt idx="762">
                  <c:v>2.8213852000000001E-4</c:v>
                </c:pt>
                <c:pt idx="763">
                  <c:v>2.8213845000000002E-4</c:v>
                </c:pt>
                <c:pt idx="764">
                  <c:v>2.8213838999999999E-4</c:v>
                </c:pt>
                <c:pt idx="765">
                  <c:v>2.8213834000000003E-4</c:v>
                </c:pt>
                <c:pt idx="766">
                  <c:v>2.8213829000000001E-4</c:v>
                </c:pt>
                <c:pt idx="767">
                  <c:v>2.8213825000000001E-4</c:v>
                </c:pt>
                <c:pt idx="768">
                  <c:v>2.8213821E-4</c:v>
                </c:pt>
                <c:pt idx="769">
                  <c:v>2.8213817E-4</c:v>
                </c:pt>
                <c:pt idx="770">
                  <c:v>2.8213814000000001E-4</c:v>
                </c:pt>
                <c:pt idx="771">
                  <c:v>2.8213811000000002E-4</c:v>
                </c:pt>
                <c:pt idx="772">
                  <c:v>2.8213807999999998E-4</c:v>
                </c:pt>
                <c:pt idx="773">
                  <c:v>2.8213806000000001E-4</c:v>
                </c:pt>
                <c:pt idx="774">
                  <c:v>2.8213803999999998E-4</c:v>
                </c:pt>
                <c:pt idx="775">
                  <c:v>2.8213802E-4</c:v>
                </c:pt>
                <c:pt idx="776">
                  <c:v>2.8213800999999999E-4</c:v>
                </c:pt>
                <c:pt idx="777">
                  <c:v>2.8213799000000001E-4</c:v>
                </c:pt>
                <c:pt idx="778">
                  <c:v>2.8213798E-4</c:v>
                </c:pt>
                <c:pt idx="779">
                  <c:v>2.8213796999999999E-4</c:v>
                </c:pt>
                <c:pt idx="780">
                  <c:v>2.8213796000000003E-4</c:v>
                </c:pt>
                <c:pt idx="781">
                  <c:v>2.8213795000000001E-4</c:v>
                </c:pt>
                <c:pt idx="782">
                  <c:v>2.8213794E-4</c:v>
                </c:pt>
                <c:pt idx="783">
                  <c:v>2.8213794E-4</c:v>
                </c:pt>
                <c:pt idx="784">
                  <c:v>2.8213792999999998E-4</c:v>
                </c:pt>
                <c:pt idx="785">
                  <c:v>2.8213792999999998E-4</c:v>
                </c:pt>
                <c:pt idx="786">
                  <c:v>2.8213792000000002E-4</c:v>
                </c:pt>
                <c:pt idx="787">
                  <c:v>2.8213792000000002E-4</c:v>
                </c:pt>
                <c:pt idx="788">
                  <c:v>2.8213792000000002E-4</c:v>
                </c:pt>
                <c:pt idx="789">
                  <c:v>2.8213791000000001E-4</c:v>
                </c:pt>
                <c:pt idx="790">
                  <c:v>2.8213791000000001E-4</c:v>
                </c:pt>
                <c:pt idx="791">
                  <c:v>2.8213791000000001E-4</c:v>
                </c:pt>
                <c:pt idx="792">
                  <c:v>2.8213789999999999E-4</c:v>
                </c:pt>
                <c:pt idx="793">
                  <c:v>2.8213789999999999E-4</c:v>
                </c:pt>
                <c:pt idx="794">
                  <c:v>2.8213789999999999E-4</c:v>
                </c:pt>
                <c:pt idx="795">
                  <c:v>2.8213789999999999E-4</c:v>
                </c:pt>
                <c:pt idx="796">
                  <c:v>2.8213789999999999E-4</c:v>
                </c:pt>
                <c:pt idx="797">
                  <c:v>2.8213789999999999E-4</c:v>
                </c:pt>
                <c:pt idx="798">
                  <c:v>2.8213788999999998E-4</c:v>
                </c:pt>
                <c:pt idx="799">
                  <c:v>2.8213788999999998E-4</c:v>
                </c:pt>
                <c:pt idx="800">
                  <c:v>2.8213788999999998E-4</c:v>
                </c:pt>
                <c:pt idx="801">
                  <c:v>2.8213788999999998E-4</c:v>
                </c:pt>
                <c:pt idx="802">
                  <c:v>2.8213788999999998E-4</c:v>
                </c:pt>
                <c:pt idx="803">
                  <c:v>2.8213788999999998E-4</c:v>
                </c:pt>
                <c:pt idx="804">
                  <c:v>2.8213788999999998E-4</c:v>
                </c:pt>
                <c:pt idx="805">
                  <c:v>2.8213788999999998E-4</c:v>
                </c:pt>
                <c:pt idx="806">
                  <c:v>2.8213788999999998E-4</c:v>
                </c:pt>
                <c:pt idx="807">
                  <c:v>2.8213788999999998E-4</c:v>
                </c:pt>
                <c:pt idx="808">
                  <c:v>2.8213788999999998E-4</c:v>
                </c:pt>
                <c:pt idx="809">
                  <c:v>2.8213788999999998E-4</c:v>
                </c:pt>
                <c:pt idx="810">
                  <c:v>2.8213788999999998E-4</c:v>
                </c:pt>
                <c:pt idx="811">
                  <c:v>2.8213788999999998E-4</c:v>
                </c:pt>
                <c:pt idx="812">
                  <c:v>2.8213788999999998E-4</c:v>
                </c:pt>
                <c:pt idx="813">
                  <c:v>2.8213788999999998E-4</c:v>
                </c:pt>
                <c:pt idx="814">
                  <c:v>2.8213788999999998E-4</c:v>
                </c:pt>
                <c:pt idx="815">
                  <c:v>2.8213788999999998E-4</c:v>
                </c:pt>
                <c:pt idx="816">
                  <c:v>2.8213788999999998E-4</c:v>
                </c:pt>
                <c:pt idx="817">
                  <c:v>2.8213788999999998E-4</c:v>
                </c:pt>
                <c:pt idx="818">
                  <c:v>2.8213788999999998E-4</c:v>
                </c:pt>
                <c:pt idx="819">
                  <c:v>2.8213788999999998E-4</c:v>
                </c:pt>
                <c:pt idx="820">
                  <c:v>2.8213788999999998E-4</c:v>
                </c:pt>
                <c:pt idx="821">
                  <c:v>2.8213788999999998E-4</c:v>
                </c:pt>
                <c:pt idx="822">
                  <c:v>2.8213788999999998E-4</c:v>
                </c:pt>
                <c:pt idx="823">
                  <c:v>2.8213788999999998E-4</c:v>
                </c:pt>
                <c:pt idx="824">
                  <c:v>2.8213788999999998E-4</c:v>
                </c:pt>
                <c:pt idx="825">
                  <c:v>2.8213788999999998E-4</c:v>
                </c:pt>
                <c:pt idx="826">
                  <c:v>2.8213788999999998E-4</c:v>
                </c:pt>
                <c:pt idx="827">
                  <c:v>2.8213788999999998E-4</c:v>
                </c:pt>
                <c:pt idx="828">
                  <c:v>2.8213788999999998E-4</c:v>
                </c:pt>
                <c:pt idx="829">
                  <c:v>2.8213788999999998E-4</c:v>
                </c:pt>
                <c:pt idx="830">
                  <c:v>2.8213788999999998E-4</c:v>
                </c:pt>
                <c:pt idx="831">
                  <c:v>2.8213788999999998E-4</c:v>
                </c:pt>
                <c:pt idx="832">
                  <c:v>2.8213788999999998E-4</c:v>
                </c:pt>
                <c:pt idx="833">
                  <c:v>2.8213788999999998E-4</c:v>
                </c:pt>
                <c:pt idx="834">
                  <c:v>2.8213788999999998E-4</c:v>
                </c:pt>
                <c:pt idx="835">
                  <c:v>2.8213788999999998E-4</c:v>
                </c:pt>
                <c:pt idx="836">
                  <c:v>2.8213788999999998E-4</c:v>
                </c:pt>
                <c:pt idx="837">
                  <c:v>2.8213788999999998E-4</c:v>
                </c:pt>
                <c:pt idx="838">
                  <c:v>2.8213788999999998E-4</c:v>
                </c:pt>
                <c:pt idx="839">
                  <c:v>2.8213788999999998E-4</c:v>
                </c:pt>
                <c:pt idx="840">
                  <c:v>2.8213788999999998E-4</c:v>
                </c:pt>
                <c:pt idx="841">
                  <c:v>2.8213788999999998E-4</c:v>
                </c:pt>
                <c:pt idx="842">
                  <c:v>2.8213788999999998E-4</c:v>
                </c:pt>
                <c:pt idx="843">
                  <c:v>2.8213788999999998E-4</c:v>
                </c:pt>
                <c:pt idx="844">
                  <c:v>2.8213788999999998E-4</c:v>
                </c:pt>
                <c:pt idx="845">
                  <c:v>2.8213788999999998E-4</c:v>
                </c:pt>
                <c:pt idx="846">
                  <c:v>2.8213788999999998E-4</c:v>
                </c:pt>
                <c:pt idx="847">
                  <c:v>2.8213788999999998E-4</c:v>
                </c:pt>
                <c:pt idx="848">
                  <c:v>2.8213788999999998E-4</c:v>
                </c:pt>
                <c:pt idx="849">
                  <c:v>2.8213788999999998E-4</c:v>
                </c:pt>
                <c:pt idx="850">
                  <c:v>2.8213788999999998E-4</c:v>
                </c:pt>
                <c:pt idx="851">
                  <c:v>2.8213788999999998E-4</c:v>
                </c:pt>
                <c:pt idx="852">
                  <c:v>2.8213788999999998E-4</c:v>
                </c:pt>
                <c:pt idx="853">
                  <c:v>2.8213788999999998E-4</c:v>
                </c:pt>
                <c:pt idx="854">
                  <c:v>2.8213788999999998E-4</c:v>
                </c:pt>
                <c:pt idx="855">
                  <c:v>2.8213788999999998E-4</c:v>
                </c:pt>
                <c:pt idx="856">
                  <c:v>2.8213788999999998E-4</c:v>
                </c:pt>
                <c:pt idx="857">
                  <c:v>2.8213788999999998E-4</c:v>
                </c:pt>
                <c:pt idx="858">
                  <c:v>2.8213788999999998E-4</c:v>
                </c:pt>
                <c:pt idx="859">
                  <c:v>2.8213788999999998E-4</c:v>
                </c:pt>
                <c:pt idx="860">
                  <c:v>2.8213788999999998E-4</c:v>
                </c:pt>
                <c:pt idx="861">
                  <c:v>2.8213788999999998E-4</c:v>
                </c:pt>
                <c:pt idx="862">
                  <c:v>2.8213788999999998E-4</c:v>
                </c:pt>
                <c:pt idx="863">
                  <c:v>2.8213788999999998E-4</c:v>
                </c:pt>
                <c:pt idx="864">
                  <c:v>2.8213788999999998E-4</c:v>
                </c:pt>
                <c:pt idx="865">
                  <c:v>2.8213788999999998E-4</c:v>
                </c:pt>
                <c:pt idx="866">
                  <c:v>2.8213788999999998E-4</c:v>
                </c:pt>
                <c:pt idx="867">
                  <c:v>2.8213788999999998E-4</c:v>
                </c:pt>
                <c:pt idx="868">
                  <c:v>2.8213788999999998E-4</c:v>
                </c:pt>
                <c:pt idx="869">
                  <c:v>2.8213788999999998E-4</c:v>
                </c:pt>
                <c:pt idx="870">
                  <c:v>2.8213788999999998E-4</c:v>
                </c:pt>
                <c:pt idx="871">
                  <c:v>2.8213788999999998E-4</c:v>
                </c:pt>
                <c:pt idx="872">
                  <c:v>2.8213788999999998E-4</c:v>
                </c:pt>
                <c:pt idx="873">
                  <c:v>2.8213788999999998E-4</c:v>
                </c:pt>
                <c:pt idx="874">
                  <c:v>2.8213788999999998E-4</c:v>
                </c:pt>
                <c:pt idx="875">
                  <c:v>2.8213788999999998E-4</c:v>
                </c:pt>
                <c:pt idx="876">
                  <c:v>2.8213788999999998E-4</c:v>
                </c:pt>
                <c:pt idx="877">
                  <c:v>2.8213788999999998E-4</c:v>
                </c:pt>
                <c:pt idx="878">
                  <c:v>2.8213788999999998E-4</c:v>
                </c:pt>
                <c:pt idx="879">
                  <c:v>2.8213788999999998E-4</c:v>
                </c:pt>
                <c:pt idx="880">
                  <c:v>2.8213788999999998E-4</c:v>
                </c:pt>
                <c:pt idx="881">
                  <c:v>2.8213788999999998E-4</c:v>
                </c:pt>
                <c:pt idx="882">
                  <c:v>2.8213788999999998E-4</c:v>
                </c:pt>
                <c:pt idx="883">
                  <c:v>2.8213788999999998E-4</c:v>
                </c:pt>
                <c:pt idx="884">
                  <c:v>2.8213788999999998E-4</c:v>
                </c:pt>
                <c:pt idx="885">
                  <c:v>2.8213788999999998E-4</c:v>
                </c:pt>
                <c:pt idx="886">
                  <c:v>2.8213788999999998E-4</c:v>
                </c:pt>
                <c:pt idx="887">
                  <c:v>2.8213788999999998E-4</c:v>
                </c:pt>
                <c:pt idx="888">
                  <c:v>2.8213788999999998E-4</c:v>
                </c:pt>
                <c:pt idx="889">
                  <c:v>2.8213788999999998E-4</c:v>
                </c:pt>
                <c:pt idx="890">
                  <c:v>2.8213788999999998E-4</c:v>
                </c:pt>
                <c:pt idx="891">
                  <c:v>2.8213788999999998E-4</c:v>
                </c:pt>
                <c:pt idx="892">
                  <c:v>2.8213788999999998E-4</c:v>
                </c:pt>
                <c:pt idx="893">
                  <c:v>2.8213788999999998E-4</c:v>
                </c:pt>
                <c:pt idx="894">
                  <c:v>2.8213788999999998E-4</c:v>
                </c:pt>
                <c:pt idx="895">
                  <c:v>2.8213788999999998E-4</c:v>
                </c:pt>
                <c:pt idx="896">
                  <c:v>2.8213788999999998E-4</c:v>
                </c:pt>
                <c:pt idx="897">
                  <c:v>2.8213788999999998E-4</c:v>
                </c:pt>
                <c:pt idx="898">
                  <c:v>2.8213788999999998E-4</c:v>
                </c:pt>
                <c:pt idx="899">
                  <c:v>2.8213788999999998E-4</c:v>
                </c:pt>
                <c:pt idx="900">
                  <c:v>2.8213788999999998E-4</c:v>
                </c:pt>
                <c:pt idx="901">
                  <c:v>2.8213788999999998E-4</c:v>
                </c:pt>
                <c:pt idx="902">
                  <c:v>2.8213788999999998E-4</c:v>
                </c:pt>
                <c:pt idx="903">
                  <c:v>2.8213788999999998E-4</c:v>
                </c:pt>
                <c:pt idx="904">
                  <c:v>2.8213788999999998E-4</c:v>
                </c:pt>
                <c:pt idx="905">
                  <c:v>2.8213788999999998E-4</c:v>
                </c:pt>
                <c:pt idx="906">
                  <c:v>2.8213788999999998E-4</c:v>
                </c:pt>
                <c:pt idx="907">
                  <c:v>2.8213788999999998E-4</c:v>
                </c:pt>
                <c:pt idx="908">
                  <c:v>2.8213788999999998E-4</c:v>
                </c:pt>
                <c:pt idx="909">
                  <c:v>2.8213788999999998E-4</c:v>
                </c:pt>
                <c:pt idx="910">
                  <c:v>2.8213788999999998E-4</c:v>
                </c:pt>
                <c:pt idx="911">
                  <c:v>2.8213788999999998E-4</c:v>
                </c:pt>
                <c:pt idx="912">
                  <c:v>2.8213788999999998E-4</c:v>
                </c:pt>
                <c:pt idx="913">
                  <c:v>2.8213788999999998E-4</c:v>
                </c:pt>
                <c:pt idx="914">
                  <c:v>2.8213788999999998E-4</c:v>
                </c:pt>
                <c:pt idx="915">
                  <c:v>2.8213788999999998E-4</c:v>
                </c:pt>
                <c:pt idx="916">
                  <c:v>2.8213788999999998E-4</c:v>
                </c:pt>
                <c:pt idx="917">
                  <c:v>2.8213788999999998E-4</c:v>
                </c:pt>
                <c:pt idx="918">
                  <c:v>2.8213788999999998E-4</c:v>
                </c:pt>
                <c:pt idx="919">
                  <c:v>2.8213788999999998E-4</c:v>
                </c:pt>
                <c:pt idx="920">
                  <c:v>2.8213788999999998E-4</c:v>
                </c:pt>
                <c:pt idx="921">
                  <c:v>2.8213788999999998E-4</c:v>
                </c:pt>
                <c:pt idx="922">
                  <c:v>2.8213788999999998E-4</c:v>
                </c:pt>
                <c:pt idx="923">
                  <c:v>2.8213788999999998E-4</c:v>
                </c:pt>
                <c:pt idx="924">
                  <c:v>2.8213788999999998E-4</c:v>
                </c:pt>
                <c:pt idx="925">
                  <c:v>2.8213788999999998E-4</c:v>
                </c:pt>
                <c:pt idx="926">
                  <c:v>2.8213788999999998E-4</c:v>
                </c:pt>
                <c:pt idx="927">
                  <c:v>2.8213788999999998E-4</c:v>
                </c:pt>
                <c:pt idx="928">
                  <c:v>2.8213788999999998E-4</c:v>
                </c:pt>
                <c:pt idx="929">
                  <c:v>2.8213788999999998E-4</c:v>
                </c:pt>
                <c:pt idx="930">
                  <c:v>2.8213788999999998E-4</c:v>
                </c:pt>
                <c:pt idx="931">
                  <c:v>2.8213788999999998E-4</c:v>
                </c:pt>
                <c:pt idx="932">
                  <c:v>2.8213788999999998E-4</c:v>
                </c:pt>
                <c:pt idx="933">
                  <c:v>2.8213788999999998E-4</c:v>
                </c:pt>
                <c:pt idx="934">
                  <c:v>2.8213788999999998E-4</c:v>
                </c:pt>
                <c:pt idx="935">
                  <c:v>2.8213788999999998E-4</c:v>
                </c:pt>
                <c:pt idx="936">
                  <c:v>2.8213788999999998E-4</c:v>
                </c:pt>
                <c:pt idx="937">
                  <c:v>2.8213788999999998E-4</c:v>
                </c:pt>
                <c:pt idx="938">
                  <c:v>2.8213788999999998E-4</c:v>
                </c:pt>
                <c:pt idx="939">
                  <c:v>2.8213788999999998E-4</c:v>
                </c:pt>
                <c:pt idx="940">
                  <c:v>2.8213788999999998E-4</c:v>
                </c:pt>
                <c:pt idx="941">
                  <c:v>2.8213788999999998E-4</c:v>
                </c:pt>
                <c:pt idx="942">
                  <c:v>2.8213788999999998E-4</c:v>
                </c:pt>
                <c:pt idx="943">
                  <c:v>2.8213788999999998E-4</c:v>
                </c:pt>
                <c:pt idx="944">
                  <c:v>2.8213788999999998E-4</c:v>
                </c:pt>
                <c:pt idx="945">
                  <c:v>2.8213788999999998E-4</c:v>
                </c:pt>
                <c:pt idx="946">
                  <c:v>2.8213788999999998E-4</c:v>
                </c:pt>
                <c:pt idx="947">
                  <c:v>2.8213788999999998E-4</c:v>
                </c:pt>
                <c:pt idx="948">
                  <c:v>2.8213788999999998E-4</c:v>
                </c:pt>
                <c:pt idx="949">
                  <c:v>2.8213788999999998E-4</c:v>
                </c:pt>
                <c:pt idx="950">
                  <c:v>2.8213788999999998E-4</c:v>
                </c:pt>
                <c:pt idx="951">
                  <c:v>2.8213788999999998E-4</c:v>
                </c:pt>
                <c:pt idx="952">
                  <c:v>2.8213788999999998E-4</c:v>
                </c:pt>
                <c:pt idx="953">
                  <c:v>2.8213788999999998E-4</c:v>
                </c:pt>
                <c:pt idx="954">
                  <c:v>2.8213788999999998E-4</c:v>
                </c:pt>
                <c:pt idx="955">
                  <c:v>2.8213788999999998E-4</c:v>
                </c:pt>
                <c:pt idx="956">
                  <c:v>2.8213788999999998E-4</c:v>
                </c:pt>
                <c:pt idx="957">
                  <c:v>2.8213788999999998E-4</c:v>
                </c:pt>
                <c:pt idx="958">
                  <c:v>2.8213788999999998E-4</c:v>
                </c:pt>
                <c:pt idx="959">
                  <c:v>2.8213788999999998E-4</c:v>
                </c:pt>
                <c:pt idx="960">
                  <c:v>2.8213788999999998E-4</c:v>
                </c:pt>
                <c:pt idx="961">
                  <c:v>2.8213788999999998E-4</c:v>
                </c:pt>
                <c:pt idx="962">
                  <c:v>2.8213788999999998E-4</c:v>
                </c:pt>
                <c:pt idx="963">
                  <c:v>2.8213788999999998E-4</c:v>
                </c:pt>
                <c:pt idx="964">
                  <c:v>2.8213788999999998E-4</c:v>
                </c:pt>
                <c:pt idx="965">
                  <c:v>2.8213788999999998E-4</c:v>
                </c:pt>
                <c:pt idx="966">
                  <c:v>2.8213788999999998E-4</c:v>
                </c:pt>
                <c:pt idx="967">
                  <c:v>2.8213788999999998E-4</c:v>
                </c:pt>
                <c:pt idx="968">
                  <c:v>2.8213788999999998E-4</c:v>
                </c:pt>
                <c:pt idx="969">
                  <c:v>2.8213788999999998E-4</c:v>
                </c:pt>
                <c:pt idx="970">
                  <c:v>2.8213788999999998E-4</c:v>
                </c:pt>
                <c:pt idx="971">
                  <c:v>2.8213788999999998E-4</c:v>
                </c:pt>
                <c:pt idx="972">
                  <c:v>2.8213788999999998E-4</c:v>
                </c:pt>
                <c:pt idx="973">
                  <c:v>2.8213788999999998E-4</c:v>
                </c:pt>
                <c:pt idx="974">
                  <c:v>2.8213788999999998E-4</c:v>
                </c:pt>
                <c:pt idx="975">
                  <c:v>2.8213788999999998E-4</c:v>
                </c:pt>
                <c:pt idx="976">
                  <c:v>2.8213788999999998E-4</c:v>
                </c:pt>
                <c:pt idx="977">
                  <c:v>2.8213788999999998E-4</c:v>
                </c:pt>
                <c:pt idx="978">
                  <c:v>2.8213788999999998E-4</c:v>
                </c:pt>
                <c:pt idx="979">
                  <c:v>2.8213788999999998E-4</c:v>
                </c:pt>
                <c:pt idx="980">
                  <c:v>2.8213788999999998E-4</c:v>
                </c:pt>
                <c:pt idx="981">
                  <c:v>2.8213788999999998E-4</c:v>
                </c:pt>
                <c:pt idx="982">
                  <c:v>2.8213788999999998E-4</c:v>
                </c:pt>
                <c:pt idx="983">
                  <c:v>2.8213788999999998E-4</c:v>
                </c:pt>
                <c:pt idx="984">
                  <c:v>2.8213788999999998E-4</c:v>
                </c:pt>
                <c:pt idx="985">
                  <c:v>2.8213788999999998E-4</c:v>
                </c:pt>
                <c:pt idx="986">
                  <c:v>2.8213788999999998E-4</c:v>
                </c:pt>
                <c:pt idx="987">
                  <c:v>2.8213788999999998E-4</c:v>
                </c:pt>
                <c:pt idx="988">
                  <c:v>2.8213788999999998E-4</c:v>
                </c:pt>
                <c:pt idx="989">
                  <c:v>2.8213788999999998E-4</c:v>
                </c:pt>
                <c:pt idx="990">
                  <c:v>2.8213788999999998E-4</c:v>
                </c:pt>
                <c:pt idx="991">
                  <c:v>2.8213788999999998E-4</c:v>
                </c:pt>
                <c:pt idx="992">
                  <c:v>2.8213788999999998E-4</c:v>
                </c:pt>
                <c:pt idx="993">
                  <c:v>2.8213788999999998E-4</c:v>
                </c:pt>
                <c:pt idx="994">
                  <c:v>2.8213788999999998E-4</c:v>
                </c:pt>
                <c:pt idx="995">
                  <c:v>2.8213788999999998E-4</c:v>
                </c:pt>
                <c:pt idx="996">
                  <c:v>2.8213788999999998E-4</c:v>
                </c:pt>
                <c:pt idx="997">
                  <c:v>2.8213788999999998E-4</c:v>
                </c:pt>
                <c:pt idx="998">
                  <c:v>2.8213788999999998E-4</c:v>
                </c:pt>
                <c:pt idx="999">
                  <c:v>2.8213788999999998E-4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68-4271-BBFB-CBA89186733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</c:v>
                </c:pt>
              </c:strCache>
            </c:strRef>
          </c:tx>
          <c:cat>
            <c:numRef>
              <c:f>Sheet1!$A$2:$A$1001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Sheet1!$F$2:$F$1001</c:f>
              <c:numCache>
                <c:formatCode>General</c:formatCode>
                <c:ptCount val="1000"/>
                <c:pt idx="0">
                  <c:v>0.67791025000000005</c:v>
                </c:pt>
                <c:pt idx="1">
                  <c:v>0.54967692000000001</c:v>
                </c:pt>
                <c:pt idx="2">
                  <c:v>0.21591611999999999</c:v>
                </c:pt>
                <c:pt idx="3">
                  <c:v>0</c:v>
                </c:pt>
                <c:pt idx="4">
                  <c:v>0</c:v>
                </c:pt>
                <c:pt idx="5">
                  <c:v>2.4330846999999999E-2</c:v>
                </c:pt>
                <c:pt idx="6">
                  <c:v>1.2992966999999999E-2</c:v>
                </c:pt>
                <c:pt idx="7">
                  <c:v>4.5725337E-3</c:v>
                </c:pt>
                <c:pt idx="8">
                  <c:v>3.0849544000000001E-3</c:v>
                </c:pt>
                <c:pt idx="9">
                  <c:v>1.7021053000000001E-3</c:v>
                </c:pt>
                <c:pt idx="10">
                  <c:v>6.6088504999999996E-4</c:v>
                </c:pt>
                <c:pt idx="11">
                  <c:v>2.7488231000000001E-4</c:v>
                </c:pt>
                <c:pt idx="12">
                  <c:v>1.4474084999999999E-4</c:v>
                </c:pt>
                <c:pt idx="13">
                  <c:v>9.9047013000000004E-5</c:v>
                </c:pt>
                <c:pt idx="14">
                  <c:v>1.5084112000000001E-4</c:v>
                </c:pt>
                <c:pt idx="15">
                  <c:v>1.4070004000000001E-4</c:v>
                </c:pt>
                <c:pt idx="16">
                  <c:v>5.2772928000000001E-5</c:v>
                </c:pt>
                <c:pt idx="17">
                  <c:v>3.4269573999999997E-5</c:v>
                </c:pt>
                <c:pt idx="18">
                  <c:v>3.6972440999999997E-5</c:v>
                </c:pt>
                <c:pt idx="19">
                  <c:v>4.3160337999999998E-5</c:v>
                </c:pt>
                <c:pt idx="20">
                  <c:v>4.6542901999999997E-5</c:v>
                </c:pt>
                <c:pt idx="21">
                  <c:v>5.1614321000000002E-5</c:v>
                </c:pt>
                <c:pt idx="22">
                  <c:v>3.9972365000000001E-5</c:v>
                </c:pt>
                <c:pt idx="23">
                  <c:v>7.1045436999999997E-5</c:v>
                </c:pt>
                <c:pt idx="24">
                  <c:v>3.9815091E-5</c:v>
                </c:pt>
                <c:pt idx="25">
                  <c:v>2.8867312999999999E-5</c:v>
                </c:pt>
                <c:pt idx="26">
                  <c:v>3.4041600000000003E-5</c:v>
                </c:pt>
                <c:pt idx="27">
                  <c:v>2.3239868E-5</c:v>
                </c:pt>
                <c:pt idx="28">
                  <c:v>4.8138803999999998E-5</c:v>
                </c:pt>
                <c:pt idx="29">
                  <c:v>3.8397962999999999E-5</c:v>
                </c:pt>
                <c:pt idx="30">
                  <c:v>3.6549591999999998E-5</c:v>
                </c:pt>
                <c:pt idx="31">
                  <c:v>2.3174193999999999E-5</c:v>
                </c:pt>
                <c:pt idx="32">
                  <c:v>2.3396482999999999E-5</c:v>
                </c:pt>
                <c:pt idx="33">
                  <c:v>1.4247454E-5</c:v>
                </c:pt>
                <c:pt idx="34">
                  <c:v>1.6305925000000001E-5</c:v>
                </c:pt>
                <c:pt idx="35">
                  <c:v>2.8337741E-5</c:v>
                </c:pt>
                <c:pt idx="36">
                  <c:v>3.0251443000000001E-5</c:v>
                </c:pt>
                <c:pt idx="37">
                  <c:v>1.9613323E-5</c:v>
                </c:pt>
                <c:pt idx="38">
                  <c:v>1.8358027999999999E-5</c:v>
                </c:pt>
                <c:pt idx="39">
                  <c:v>3.1105924999999998E-5</c:v>
                </c:pt>
                <c:pt idx="40">
                  <c:v>2.8199198000000001E-5</c:v>
                </c:pt>
                <c:pt idx="41">
                  <c:v>1.7643194000000001E-5</c:v>
                </c:pt>
                <c:pt idx="42">
                  <c:v>9.3190124999999992E-6</c:v>
                </c:pt>
                <c:pt idx="43">
                  <c:v>6.9965459999999998E-6</c:v>
                </c:pt>
                <c:pt idx="44">
                  <c:v>1.0166984000000001E-5</c:v>
                </c:pt>
                <c:pt idx="45">
                  <c:v>4.7781195999999998E-5</c:v>
                </c:pt>
                <c:pt idx="46">
                  <c:v>3.3367768999999998E-5</c:v>
                </c:pt>
                <c:pt idx="47">
                  <c:v>4.0153669999999999E-5</c:v>
                </c:pt>
                <c:pt idx="48">
                  <c:v>5.5040134000000001E-5</c:v>
                </c:pt>
                <c:pt idx="49">
                  <c:v>3.9454130000000001E-5</c:v>
                </c:pt>
                <c:pt idx="50">
                  <c:v>2.4399549999999999E-5</c:v>
                </c:pt>
                <c:pt idx="51">
                  <c:v>1.1863951E-5</c:v>
                </c:pt>
                <c:pt idx="52">
                  <c:v>6.5627248E-6</c:v>
                </c:pt>
                <c:pt idx="53">
                  <c:v>1.0160281E-5</c:v>
                </c:pt>
                <c:pt idx="54">
                  <c:v>9.7868972999999994E-6</c:v>
                </c:pt>
                <c:pt idx="55">
                  <c:v>6.6229937000000004E-6</c:v>
                </c:pt>
                <c:pt idx="56">
                  <c:v>5.5797946000000002E-6</c:v>
                </c:pt>
                <c:pt idx="57">
                  <c:v>5.3882368E-6</c:v>
                </c:pt>
                <c:pt idx="58">
                  <c:v>4.8474039999999996E-6</c:v>
                </c:pt>
                <c:pt idx="59">
                  <c:v>3.4077270000000001E-6</c:v>
                </c:pt>
                <c:pt idx="60">
                  <c:v>1.0845959E-5</c:v>
                </c:pt>
                <c:pt idx="61">
                  <c:v>4.6171492999999997E-5</c:v>
                </c:pt>
                <c:pt idx="62">
                  <c:v>5.8290822000000001E-5</c:v>
                </c:pt>
                <c:pt idx="63">
                  <c:v>5.8411810000000003E-5</c:v>
                </c:pt>
                <c:pt idx="64">
                  <c:v>3.8275831999999998E-5</c:v>
                </c:pt>
                <c:pt idx="65">
                  <c:v>4.8486726000000002E-5</c:v>
                </c:pt>
                <c:pt idx="66">
                  <c:v>2.1909045E-5</c:v>
                </c:pt>
                <c:pt idx="67">
                  <c:v>1.5130509999999999E-5</c:v>
                </c:pt>
                <c:pt idx="68">
                  <c:v>2.1220043000000001E-5</c:v>
                </c:pt>
                <c:pt idx="69">
                  <c:v>1.1824311E-5</c:v>
                </c:pt>
                <c:pt idx="70">
                  <c:v>8.2617285000000005E-6</c:v>
                </c:pt>
                <c:pt idx="71">
                  <c:v>4.5582358000000001E-6</c:v>
                </c:pt>
                <c:pt idx="72">
                  <c:v>2.1806659000000001E-6</c:v>
                </c:pt>
                <c:pt idx="73">
                  <c:v>9.4756654E-7</c:v>
                </c:pt>
                <c:pt idx="74">
                  <c:v>4.1695924999999998E-7</c:v>
                </c:pt>
                <c:pt idx="75">
                  <c:v>1.8809367999999999E-7</c:v>
                </c:pt>
                <c:pt idx="76">
                  <c:v>8.8006443000000006E-8</c:v>
                </c:pt>
                <c:pt idx="77">
                  <c:v>4.4900559999999998E-8</c:v>
                </c:pt>
                <c:pt idx="78">
                  <c:v>2.3445940000000001E-8</c:v>
                </c:pt>
                <c:pt idx="79">
                  <c:v>1.2682259000000001E-8</c:v>
                </c:pt>
                <c:pt idx="80">
                  <c:v>7.0138664999999996E-9</c:v>
                </c:pt>
                <c:pt idx="81">
                  <c:v>3.8975032E-9</c:v>
                </c:pt>
                <c:pt idx="82">
                  <c:v>2.2041280000000001E-9</c:v>
                </c:pt>
                <c:pt idx="83">
                  <c:v>1.2816792E-9</c:v>
                </c:pt>
                <c:pt idx="84">
                  <c:v>7.5738970000000002E-10</c:v>
                </c:pt>
                <c:pt idx="85">
                  <c:v>4.6446972999999999E-10</c:v>
                </c:pt>
                <c:pt idx="86">
                  <c:v>2.9502949000000002E-10</c:v>
                </c:pt>
                <c:pt idx="87">
                  <c:v>1.9811924000000001E-10</c:v>
                </c:pt>
                <c:pt idx="88">
                  <c:v>1.4264464999999999E-10</c:v>
                </c:pt>
                <c:pt idx="89">
                  <c:v>1.1059898E-10</c:v>
                </c:pt>
                <c:pt idx="90">
                  <c:v>9.3501508000000005E-11</c:v>
                </c:pt>
                <c:pt idx="91">
                  <c:v>8.3689744999999999E-11</c:v>
                </c:pt>
                <c:pt idx="92">
                  <c:v>7.8106984000000006E-11</c:v>
                </c:pt>
                <c:pt idx="93">
                  <c:v>7.5322598999999999E-11</c:v>
                </c:pt>
                <c:pt idx="94">
                  <c:v>7.5049556000000004E-11</c:v>
                </c:pt>
                <c:pt idx="95">
                  <c:v>7.7082346999999998E-11</c:v>
                </c:pt>
                <c:pt idx="96">
                  <c:v>8.1646303999999996E-11</c:v>
                </c:pt>
                <c:pt idx="97">
                  <c:v>9.0632708999999995E-11</c:v>
                </c:pt>
                <c:pt idx="98">
                  <c:v>1.0544685E-10</c:v>
                </c:pt>
                <c:pt idx="99">
                  <c:v>1.3483452000000001E-10</c:v>
                </c:pt>
                <c:pt idx="100">
                  <c:v>2.0704460000000001E-10</c:v>
                </c:pt>
                <c:pt idx="101">
                  <c:v>3.9598631999999999E-10</c:v>
                </c:pt>
                <c:pt idx="102">
                  <c:v>4.8274376999999997E-10</c:v>
                </c:pt>
                <c:pt idx="103">
                  <c:v>3.2984081000000002E-6</c:v>
                </c:pt>
                <c:pt idx="104">
                  <c:v>1.3631851E-5</c:v>
                </c:pt>
                <c:pt idx="105">
                  <c:v>2.7982268000000001E-5</c:v>
                </c:pt>
                <c:pt idx="106">
                  <c:v>2.8718204E-5</c:v>
                </c:pt>
                <c:pt idx="107">
                  <c:v>1.994505E-5</c:v>
                </c:pt>
                <c:pt idx="108">
                  <c:v>1.2150689E-5</c:v>
                </c:pt>
                <c:pt idx="109">
                  <c:v>7.4854489000000003E-6</c:v>
                </c:pt>
                <c:pt idx="110">
                  <c:v>4.7020388000000002E-6</c:v>
                </c:pt>
                <c:pt idx="111">
                  <c:v>3.0519871E-6</c:v>
                </c:pt>
                <c:pt idx="112">
                  <c:v>2.0236286999999999E-6</c:v>
                </c:pt>
                <c:pt idx="113">
                  <c:v>1.3321445999999999E-6</c:v>
                </c:pt>
                <c:pt idx="114">
                  <c:v>8.7128529000000003E-7</c:v>
                </c:pt>
                <c:pt idx="115">
                  <c:v>5.6641829999999999E-7</c:v>
                </c:pt>
                <c:pt idx="116">
                  <c:v>3.6572224999999998E-7</c:v>
                </c:pt>
                <c:pt idx="117">
                  <c:v>2.3486753E-7</c:v>
                </c:pt>
                <c:pt idx="118">
                  <c:v>1.5029767999999999E-7</c:v>
                </c:pt>
                <c:pt idx="119">
                  <c:v>9.5912781000000006E-8</c:v>
                </c:pt>
                <c:pt idx="120">
                  <c:v>6.1080165999999995E-8</c:v>
                </c:pt>
                <c:pt idx="121">
                  <c:v>3.8841118000000001E-8</c:v>
                </c:pt>
                <c:pt idx="122">
                  <c:v>2.4668904E-8</c:v>
                </c:pt>
                <c:pt idx="123">
                  <c:v>1.5653539000000001E-8</c:v>
                </c:pt>
                <c:pt idx="124">
                  <c:v>9.9287458999999992E-9</c:v>
                </c:pt>
                <c:pt idx="125">
                  <c:v>6.2949184999999999E-9</c:v>
                </c:pt>
                <c:pt idx="126">
                  <c:v>3.9903449999999996E-9</c:v>
                </c:pt>
                <c:pt idx="127">
                  <c:v>2.5299004999999999E-9</c:v>
                </c:pt>
                <c:pt idx="128">
                  <c:v>1.6046158000000001E-9</c:v>
                </c:pt>
                <c:pt idx="129">
                  <c:v>1.0185731000000001E-9</c:v>
                </c:pt>
                <c:pt idx="130">
                  <c:v>6.4749912E-10</c:v>
                </c:pt>
                <c:pt idx="131">
                  <c:v>4.1269491E-10</c:v>
                </c:pt>
                <c:pt idx="132">
                  <c:v>2.6428018000000002E-10</c:v>
                </c:pt>
                <c:pt idx="133">
                  <c:v>1.0014420999999999E-5</c:v>
                </c:pt>
                <c:pt idx="134">
                  <c:v>7.9640358000000006E-6</c:v>
                </c:pt>
                <c:pt idx="135">
                  <c:v>7.7575697999999998E-6</c:v>
                </c:pt>
                <c:pt idx="136">
                  <c:v>4.7879086000000002E-6</c:v>
                </c:pt>
                <c:pt idx="137">
                  <c:v>2.6615431999999999E-6</c:v>
                </c:pt>
                <c:pt idx="138">
                  <c:v>1.4057020999999999E-6</c:v>
                </c:pt>
                <c:pt idx="139">
                  <c:v>7.3641266999999996E-7</c:v>
                </c:pt>
                <c:pt idx="140">
                  <c:v>1.2369649E-5</c:v>
                </c:pt>
                <c:pt idx="141">
                  <c:v>5.6799412999999999E-6</c:v>
                </c:pt>
                <c:pt idx="142">
                  <c:v>4.9371612999999997E-6</c:v>
                </c:pt>
                <c:pt idx="143">
                  <c:v>3.0467500000000001E-6</c:v>
                </c:pt>
                <c:pt idx="144">
                  <c:v>1.6848975E-6</c:v>
                </c:pt>
                <c:pt idx="145">
                  <c:v>9.0696949999999996E-7</c:v>
                </c:pt>
                <c:pt idx="146">
                  <c:v>5.1927591000000001E-7</c:v>
                </c:pt>
                <c:pt idx="147">
                  <c:v>3.5709861000000002E-5</c:v>
                </c:pt>
                <c:pt idx="148">
                  <c:v>1.2476035E-5</c:v>
                </c:pt>
                <c:pt idx="149">
                  <c:v>1.0077098999999999E-5</c:v>
                </c:pt>
                <c:pt idx="150">
                  <c:v>6.1072607000000001E-6</c:v>
                </c:pt>
                <c:pt idx="151">
                  <c:v>3.4333371000000001E-6</c:v>
                </c:pt>
                <c:pt idx="152">
                  <c:v>1.8091497E-6</c:v>
                </c:pt>
                <c:pt idx="153">
                  <c:v>9.3380048E-7</c:v>
                </c:pt>
                <c:pt idx="154">
                  <c:v>4.7667028999999999E-7</c:v>
                </c:pt>
                <c:pt idx="155">
                  <c:v>2.4207790000000001E-7</c:v>
                </c:pt>
                <c:pt idx="156">
                  <c:v>1.2462059999999999E-7</c:v>
                </c:pt>
                <c:pt idx="157">
                  <c:v>6.5378124000000005E-8</c:v>
                </c:pt>
                <c:pt idx="158">
                  <c:v>3.5609625000000002E-8</c:v>
                </c:pt>
                <c:pt idx="159">
                  <c:v>1.9959362E-8</c:v>
                </c:pt>
                <c:pt idx="160">
                  <c:v>1.1413132E-8</c:v>
                </c:pt>
                <c:pt idx="161">
                  <c:v>6.6617897000000003E-9</c:v>
                </c:pt>
                <c:pt idx="162">
                  <c:v>3.9523821999999998E-9</c:v>
                </c:pt>
                <c:pt idx="163">
                  <c:v>2.3832230000000001E-9</c:v>
                </c:pt>
                <c:pt idx="164">
                  <c:v>1.455953E-9</c:v>
                </c:pt>
                <c:pt idx="165">
                  <c:v>8.9846474000000004E-10</c:v>
                </c:pt>
                <c:pt idx="166">
                  <c:v>5.6104547999999997E-10</c:v>
                </c:pt>
                <c:pt idx="167">
                  <c:v>3.5718281000000001E-10</c:v>
                </c:pt>
                <c:pt idx="168">
                  <c:v>2.3203322999999999E-10</c:v>
                </c:pt>
                <c:pt idx="169">
                  <c:v>1.5442957999999999E-10</c:v>
                </c:pt>
                <c:pt idx="170">
                  <c:v>1.0019603E-7</c:v>
                </c:pt>
                <c:pt idx="171">
                  <c:v>9.8952034000000002E-8</c:v>
                </c:pt>
                <c:pt idx="172">
                  <c:v>1.456224E-7</c:v>
                </c:pt>
                <c:pt idx="173">
                  <c:v>1.4166097999999999E-7</c:v>
                </c:pt>
                <c:pt idx="174">
                  <c:v>1.0598049E-7</c:v>
                </c:pt>
                <c:pt idx="175">
                  <c:v>6.3578479000000006E-8</c:v>
                </c:pt>
                <c:pt idx="176">
                  <c:v>3.1515753E-8</c:v>
                </c:pt>
                <c:pt idx="177">
                  <c:v>1.5338602000000001E-8</c:v>
                </c:pt>
                <c:pt idx="178">
                  <c:v>7.9520921000000002E-9</c:v>
                </c:pt>
                <c:pt idx="179">
                  <c:v>4.6102290999999998E-9</c:v>
                </c:pt>
                <c:pt idx="180">
                  <c:v>2.7369981999999998E-9</c:v>
                </c:pt>
                <c:pt idx="181">
                  <c:v>1.5595115E-9</c:v>
                </c:pt>
                <c:pt idx="182">
                  <c:v>8.4418452999999999E-10</c:v>
                </c:pt>
                <c:pt idx="183">
                  <c:v>4.4563042E-10</c:v>
                </c:pt>
                <c:pt idx="184">
                  <c:v>2.4210893999999999E-10</c:v>
                </c:pt>
                <c:pt idx="185">
                  <c:v>1.3668763000000001E-10</c:v>
                </c:pt>
                <c:pt idx="186">
                  <c:v>7.8560419999999995E-11</c:v>
                </c:pt>
                <c:pt idx="187">
                  <c:v>4.6142102E-11</c:v>
                </c:pt>
                <c:pt idx="188">
                  <c:v>2.8114327000000001E-11</c:v>
                </c:pt>
                <c:pt idx="189">
                  <c:v>1.7905335999999999E-11</c:v>
                </c:pt>
                <c:pt idx="190">
                  <c:v>1.2183001000000001E-11</c:v>
                </c:pt>
                <c:pt idx="191">
                  <c:v>8.9753467999999999E-12</c:v>
                </c:pt>
                <c:pt idx="192">
                  <c:v>7.2129345000000002E-12</c:v>
                </c:pt>
                <c:pt idx="193">
                  <c:v>6.2849057999999997E-12</c:v>
                </c:pt>
                <c:pt idx="194">
                  <c:v>5.8054058999999997E-12</c:v>
                </c:pt>
                <c:pt idx="195">
                  <c:v>5.5917496999999997E-12</c:v>
                </c:pt>
                <c:pt idx="196">
                  <c:v>5.5316378000000004E-12</c:v>
                </c:pt>
                <c:pt idx="197">
                  <c:v>5.6366991000000003E-12</c:v>
                </c:pt>
                <c:pt idx="198">
                  <c:v>5.8598765000000003E-12</c:v>
                </c:pt>
                <c:pt idx="199">
                  <c:v>6.1162278E-12</c:v>
                </c:pt>
                <c:pt idx="200">
                  <c:v>6.3887049999999997E-12</c:v>
                </c:pt>
                <c:pt idx="201">
                  <c:v>6.6300807000000004E-12</c:v>
                </c:pt>
                <c:pt idx="202">
                  <c:v>6.9319128999999998E-12</c:v>
                </c:pt>
                <c:pt idx="203">
                  <c:v>7.2454810999999998E-12</c:v>
                </c:pt>
                <c:pt idx="204">
                  <c:v>7.5572098999999994E-12</c:v>
                </c:pt>
                <c:pt idx="205">
                  <c:v>7.8704171999999995E-12</c:v>
                </c:pt>
                <c:pt idx="206">
                  <c:v>8.1877887999999995E-12</c:v>
                </c:pt>
                <c:pt idx="207">
                  <c:v>8.4586650000000007E-12</c:v>
                </c:pt>
                <c:pt idx="208">
                  <c:v>8.7874222999999994E-12</c:v>
                </c:pt>
                <c:pt idx="209">
                  <c:v>9.1480128000000003E-12</c:v>
                </c:pt>
                <c:pt idx="210">
                  <c:v>9.5015966000000003E-12</c:v>
                </c:pt>
                <c:pt idx="211">
                  <c:v>9.8524462000000003E-12</c:v>
                </c:pt>
                <c:pt idx="212">
                  <c:v>1.0212271E-11</c:v>
                </c:pt>
                <c:pt idx="213">
                  <c:v>1.0569577E-11</c:v>
                </c:pt>
                <c:pt idx="214">
                  <c:v>1.0923141E-11</c:v>
                </c:pt>
                <c:pt idx="215">
                  <c:v>1.129528E-11</c:v>
                </c:pt>
                <c:pt idx="216">
                  <c:v>1.1671789000000001E-11</c:v>
                </c:pt>
                <c:pt idx="217">
                  <c:v>1.2051459999999999E-11</c:v>
                </c:pt>
                <c:pt idx="218">
                  <c:v>1.243474E-11</c:v>
                </c:pt>
                <c:pt idx="219">
                  <c:v>1.2821931000000001E-11</c:v>
                </c:pt>
                <c:pt idx="220">
                  <c:v>1.3212397E-11</c:v>
                </c:pt>
                <c:pt idx="221">
                  <c:v>1.3605426E-11</c:v>
                </c:pt>
                <c:pt idx="222">
                  <c:v>1.4067809E-11</c:v>
                </c:pt>
                <c:pt idx="223">
                  <c:v>1.4431823E-11</c:v>
                </c:pt>
                <c:pt idx="224">
                  <c:v>1.4811079000000001E-11</c:v>
                </c:pt>
                <c:pt idx="225">
                  <c:v>1.5207413000000001E-11</c:v>
                </c:pt>
                <c:pt idx="226">
                  <c:v>1.5608460000000001E-11</c:v>
                </c:pt>
                <c:pt idx="227">
                  <c:v>1.6017506999999999E-11</c:v>
                </c:pt>
                <c:pt idx="228">
                  <c:v>1.6426255999999999E-11</c:v>
                </c:pt>
                <c:pt idx="229">
                  <c:v>1.6762135E-11</c:v>
                </c:pt>
                <c:pt idx="230">
                  <c:v>1.7204448999999999E-11</c:v>
                </c:pt>
                <c:pt idx="231">
                  <c:v>1.7660617000000001E-11</c:v>
                </c:pt>
                <c:pt idx="232">
                  <c:v>1.8051694E-11</c:v>
                </c:pt>
                <c:pt idx="233">
                  <c:v>1.8480117E-11</c:v>
                </c:pt>
                <c:pt idx="234">
                  <c:v>1.8879989E-11</c:v>
                </c:pt>
                <c:pt idx="235">
                  <c:v>1.9321197E-11</c:v>
                </c:pt>
                <c:pt idx="236">
                  <c:v>1.976695E-11</c:v>
                </c:pt>
                <c:pt idx="237">
                  <c:v>2.0200154E-11</c:v>
                </c:pt>
                <c:pt idx="238">
                  <c:v>2.0734473E-11</c:v>
                </c:pt>
                <c:pt idx="239">
                  <c:v>2.1172235000000001E-11</c:v>
                </c:pt>
                <c:pt idx="240">
                  <c:v>2.1634063E-11</c:v>
                </c:pt>
                <c:pt idx="241">
                  <c:v>2.2069803E-11</c:v>
                </c:pt>
                <c:pt idx="242">
                  <c:v>2.2540214000000001E-11</c:v>
                </c:pt>
                <c:pt idx="243">
                  <c:v>2.3004070999999999E-11</c:v>
                </c:pt>
                <c:pt idx="244">
                  <c:v>2.3455605999999999E-11</c:v>
                </c:pt>
                <c:pt idx="245">
                  <c:v>2.4047431E-11</c:v>
                </c:pt>
                <c:pt idx="246">
                  <c:v>2.4216633E-11</c:v>
                </c:pt>
                <c:pt idx="247">
                  <c:v>2.4462817E-11</c:v>
                </c:pt>
                <c:pt idx="248">
                  <c:v>2.4624175000000001E-11</c:v>
                </c:pt>
                <c:pt idx="249">
                  <c:v>2.4656701000000001E-11</c:v>
                </c:pt>
                <c:pt idx="250">
                  <c:v>2.4526439000000001E-11</c:v>
                </c:pt>
                <c:pt idx="251">
                  <c:v>2.4214122000000001E-11</c:v>
                </c:pt>
                <c:pt idx="252">
                  <c:v>2.3699786999999999E-11</c:v>
                </c:pt>
                <c:pt idx="253">
                  <c:v>6.5974332000000003E-7</c:v>
                </c:pt>
                <c:pt idx="254">
                  <c:v>5.2902141000000002E-5</c:v>
                </c:pt>
                <c:pt idx="255">
                  <c:v>2.2542923E-5</c:v>
                </c:pt>
                <c:pt idx="256">
                  <c:v>1.7278466000000001E-5</c:v>
                </c:pt>
                <c:pt idx="257">
                  <c:v>9.7398843000000008E-6</c:v>
                </c:pt>
                <c:pt idx="258">
                  <c:v>5.0333798000000004E-6</c:v>
                </c:pt>
                <c:pt idx="259">
                  <c:v>2.3966867999999998E-6</c:v>
                </c:pt>
                <c:pt idx="260">
                  <c:v>1.1376651999999999E-6</c:v>
                </c:pt>
                <c:pt idx="261">
                  <c:v>6.3784594999999998E-7</c:v>
                </c:pt>
                <c:pt idx="262">
                  <c:v>3.7481515999999998E-7</c:v>
                </c:pt>
                <c:pt idx="263">
                  <c:v>2.1487724E-7</c:v>
                </c:pt>
                <c:pt idx="264">
                  <c:v>1.2343515000000001E-7</c:v>
                </c:pt>
                <c:pt idx="265">
                  <c:v>6.7681248999999999E-8</c:v>
                </c:pt>
                <c:pt idx="266">
                  <c:v>3.5947123999999997E-8</c:v>
                </c:pt>
                <c:pt idx="267">
                  <c:v>1.893916E-8</c:v>
                </c:pt>
                <c:pt idx="268">
                  <c:v>1.0114364999999999E-8</c:v>
                </c:pt>
                <c:pt idx="269">
                  <c:v>5.5241844999999996E-9</c:v>
                </c:pt>
                <c:pt idx="270">
                  <c:v>3.0860646999999998E-9</c:v>
                </c:pt>
                <c:pt idx="271">
                  <c:v>1.8006805E-9</c:v>
                </c:pt>
                <c:pt idx="272">
                  <c:v>1.0538958E-9</c:v>
                </c:pt>
                <c:pt idx="273">
                  <c:v>6.1932581000000002E-10</c:v>
                </c:pt>
                <c:pt idx="274">
                  <c:v>3.6653864E-10</c:v>
                </c:pt>
                <c:pt idx="275">
                  <c:v>2.1925074000000001E-10</c:v>
                </c:pt>
                <c:pt idx="276">
                  <c:v>1.3335507E-10</c:v>
                </c:pt>
                <c:pt idx="277">
                  <c:v>8.2937355000000005E-11</c:v>
                </c:pt>
                <c:pt idx="278">
                  <c:v>5.3355684E-11</c:v>
                </c:pt>
                <c:pt idx="279">
                  <c:v>3.5816403999999997E-11</c:v>
                </c:pt>
                <c:pt idx="280">
                  <c:v>2.5378703999999999E-11</c:v>
                </c:pt>
                <c:pt idx="281">
                  <c:v>1.9123511999999999E-11</c:v>
                </c:pt>
                <c:pt idx="282">
                  <c:v>1.5356836999999999E-11</c:v>
                </c:pt>
                <c:pt idx="283">
                  <c:v>1.3070818E-11</c:v>
                </c:pt>
                <c:pt idx="284">
                  <c:v>1.1662555E-11</c:v>
                </c:pt>
                <c:pt idx="285">
                  <c:v>1.0783361999999999E-11</c:v>
                </c:pt>
                <c:pt idx="286">
                  <c:v>1.0224083E-11</c:v>
                </c:pt>
                <c:pt idx="287">
                  <c:v>9.8589067999999994E-12</c:v>
                </c:pt>
                <c:pt idx="288">
                  <c:v>9.6116005999999995E-12</c:v>
                </c:pt>
                <c:pt idx="289">
                  <c:v>9.4361027999999993E-12</c:v>
                </c:pt>
                <c:pt idx="290">
                  <c:v>9.3052100000000005E-12</c:v>
                </c:pt>
                <c:pt idx="291">
                  <c:v>3.0560781E-6</c:v>
                </c:pt>
                <c:pt idx="292">
                  <c:v>1.5868408000000001E-5</c:v>
                </c:pt>
                <c:pt idx="293">
                  <c:v>9.6791278000000003E-6</c:v>
                </c:pt>
                <c:pt idx="294">
                  <c:v>7.7484856000000007E-6</c:v>
                </c:pt>
                <c:pt idx="295">
                  <c:v>4.6396734999999998E-6</c:v>
                </c:pt>
                <c:pt idx="296">
                  <c:v>2.3944906999999998E-6</c:v>
                </c:pt>
                <c:pt idx="297">
                  <c:v>1.2260425999999999E-6</c:v>
                </c:pt>
                <c:pt idx="298">
                  <c:v>6.1451189000000004E-7</c:v>
                </c:pt>
                <c:pt idx="299">
                  <c:v>3.4836036000000001E-7</c:v>
                </c:pt>
                <c:pt idx="300">
                  <c:v>2.1037525999999999E-7</c:v>
                </c:pt>
                <c:pt idx="301">
                  <c:v>1.3166429E-7</c:v>
                </c:pt>
                <c:pt idx="302">
                  <c:v>7.8913224000000005E-8</c:v>
                </c:pt>
                <c:pt idx="303">
                  <c:v>4.6985646000000001E-8</c:v>
                </c:pt>
                <c:pt idx="304">
                  <c:v>2.8317798000000001E-8</c:v>
                </c:pt>
                <c:pt idx="305">
                  <c:v>1.7327912E-8</c:v>
                </c:pt>
                <c:pt idx="306">
                  <c:v>1.0808613E-8</c:v>
                </c:pt>
                <c:pt idx="307">
                  <c:v>6.8644650999999997E-9</c:v>
                </c:pt>
                <c:pt idx="308">
                  <c:v>4.4430493999999997E-9</c:v>
                </c:pt>
                <c:pt idx="309">
                  <c:v>2.8848403999999999E-9</c:v>
                </c:pt>
                <c:pt idx="310">
                  <c:v>1.8813980999999999E-9</c:v>
                </c:pt>
                <c:pt idx="311">
                  <c:v>1.2275203E-9</c:v>
                </c:pt>
                <c:pt idx="312">
                  <c:v>8.0060732000000004E-10</c:v>
                </c:pt>
                <c:pt idx="313">
                  <c:v>5.2238103000000005E-10</c:v>
                </c:pt>
                <c:pt idx="314">
                  <c:v>3.4159899999999998E-10</c:v>
                </c:pt>
                <c:pt idx="315">
                  <c:v>2.2408982999999999E-10</c:v>
                </c:pt>
                <c:pt idx="316">
                  <c:v>1.4770963000000001E-10</c:v>
                </c:pt>
                <c:pt idx="317">
                  <c:v>9.809769E-11</c:v>
                </c:pt>
                <c:pt idx="318">
                  <c:v>6.5896117000000001E-11</c:v>
                </c:pt>
                <c:pt idx="319">
                  <c:v>4.5000733000000003E-11</c:v>
                </c:pt>
                <c:pt idx="320">
                  <c:v>3.1438226E-11</c:v>
                </c:pt>
                <c:pt idx="321">
                  <c:v>2.2625544E-11</c:v>
                </c:pt>
                <c:pt idx="322">
                  <c:v>1.6884512000000001E-11</c:v>
                </c:pt>
                <c:pt idx="323">
                  <c:v>1.3129122E-11</c:v>
                </c:pt>
                <c:pt idx="324">
                  <c:v>1.0656533000000001E-11</c:v>
                </c:pt>
                <c:pt idx="325">
                  <c:v>9.0117857999999999E-12</c:v>
                </c:pt>
                <c:pt idx="326">
                  <c:v>7.9004467999999993E-12</c:v>
                </c:pt>
                <c:pt idx="327">
                  <c:v>7.1325618000000003E-12</c:v>
                </c:pt>
                <c:pt idx="328">
                  <c:v>6.5854053999999997E-12</c:v>
                </c:pt>
                <c:pt idx="329">
                  <c:v>6.1800391999999999E-12</c:v>
                </c:pt>
                <c:pt idx="330">
                  <c:v>5.8658666E-12</c:v>
                </c:pt>
                <c:pt idx="331">
                  <c:v>5.6097609999999999E-12</c:v>
                </c:pt>
                <c:pt idx="332">
                  <c:v>5.3908041E-12</c:v>
                </c:pt>
                <c:pt idx="333">
                  <c:v>5.1956141000000003E-12</c:v>
                </c:pt>
                <c:pt idx="334">
                  <c:v>5.0156948000000004E-12</c:v>
                </c:pt>
                <c:pt idx="335">
                  <c:v>4.8456742000000003E-12</c:v>
                </c:pt>
                <c:pt idx="336">
                  <c:v>4.6822476999999996E-12</c:v>
                </c:pt>
                <c:pt idx="337">
                  <c:v>4.5233896999999996E-12</c:v>
                </c:pt>
                <c:pt idx="338">
                  <c:v>4.3679972E-12</c:v>
                </c:pt>
                <c:pt idx="339">
                  <c:v>1.0778403999999999E-5</c:v>
                </c:pt>
                <c:pt idx="340">
                  <c:v>5.0691417000000004E-6</c:v>
                </c:pt>
                <c:pt idx="341">
                  <c:v>3.8233238000000002E-6</c:v>
                </c:pt>
                <c:pt idx="342">
                  <c:v>2.2487651E-6</c:v>
                </c:pt>
                <c:pt idx="343">
                  <c:v>1.1082855999999999E-6</c:v>
                </c:pt>
                <c:pt idx="344">
                  <c:v>5.0597520000000004E-7</c:v>
                </c:pt>
                <c:pt idx="345">
                  <c:v>2.3407016E-7</c:v>
                </c:pt>
                <c:pt idx="346">
                  <c:v>1.2305037E-7</c:v>
                </c:pt>
                <c:pt idx="347">
                  <c:v>6.6944966999999994E-8</c:v>
                </c:pt>
                <c:pt idx="348">
                  <c:v>3.672988E-8</c:v>
                </c:pt>
                <c:pt idx="349">
                  <c:v>2.0695709999999999E-8</c:v>
                </c:pt>
                <c:pt idx="350">
                  <c:v>1.171971E-8</c:v>
                </c:pt>
                <c:pt idx="351">
                  <c:v>6.6224912999999999E-9</c:v>
                </c:pt>
                <c:pt idx="352">
                  <c:v>3.7286218E-9</c:v>
                </c:pt>
                <c:pt idx="353">
                  <c:v>2.1017006000000001E-9</c:v>
                </c:pt>
                <c:pt idx="354">
                  <c:v>1.1793134E-9</c:v>
                </c:pt>
                <c:pt idx="355">
                  <c:v>6.5880838999999999E-10</c:v>
                </c:pt>
                <c:pt idx="356">
                  <c:v>3.6753709000000002E-10</c:v>
                </c:pt>
                <c:pt idx="357">
                  <c:v>2.0627441999999999E-10</c:v>
                </c:pt>
                <c:pt idx="358">
                  <c:v>1.1640543E-10</c:v>
                </c:pt>
                <c:pt idx="359">
                  <c:v>6.6303148000000001E-11</c:v>
                </c:pt>
                <c:pt idx="360">
                  <c:v>3.8291198999999998E-11</c:v>
                </c:pt>
                <c:pt idx="361">
                  <c:v>2.2478515999999999E-11</c:v>
                </c:pt>
                <c:pt idx="362">
                  <c:v>1.3484973E-11</c:v>
                </c:pt>
                <c:pt idx="363">
                  <c:v>7.7239876E-6</c:v>
                </c:pt>
                <c:pt idx="364">
                  <c:v>5.6874474E-6</c:v>
                </c:pt>
                <c:pt idx="365">
                  <c:v>5.5428272000000001E-6</c:v>
                </c:pt>
                <c:pt idx="366">
                  <c:v>3.2846160999999998E-6</c:v>
                </c:pt>
                <c:pt idx="367">
                  <c:v>1.7853641000000001E-6</c:v>
                </c:pt>
                <c:pt idx="368">
                  <c:v>9.5999434999999996E-7</c:v>
                </c:pt>
                <c:pt idx="369">
                  <c:v>5.3747474E-7</c:v>
                </c:pt>
                <c:pt idx="370">
                  <c:v>3.1649409000000001E-7</c:v>
                </c:pt>
                <c:pt idx="371">
                  <c:v>1.8655328E-7</c:v>
                </c:pt>
                <c:pt idx="372">
                  <c:v>1.0986491E-7</c:v>
                </c:pt>
                <c:pt idx="373">
                  <c:v>6.4562008999999999E-8</c:v>
                </c:pt>
                <c:pt idx="374">
                  <c:v>3.7961329000000001E-8</c:v>
                </c:pt>
                <c:pt idx="375">
                  <c:v>8.8917425999999998E-8</c:v>
                </c:pt>
                <c:pt idx="376">
                  <c:v>1.0554781E-7</c:v>
                </c:pt>
                <c:pt idx="377">
                  <c:v>1.5173096999999999E-7</c:v>
                </c:pt>
                <c:pt idx="378">
                  <c:v>1.3931999E-7</c:v>
                </c:pt>
                <c:pt idx="379">
                  <c:v>1.025199E-7</c:v>
                </c:pt>
                <c:pt idx="380">
                  <c:v>6.7066863999999997E-8</c:v>
                </c:pt>
                <c:pt idx="381">
                  <c:v>3.6081924999999998E-8</c:v>
                </c:pt>
                <c:pt idx="382">
                  <c:v>1.7248394E-8</c:v>
                </c:pt>
                <c:pt idx="383">
                  <c:v>8.2329555000000007E-9</c:v>
                </c:pt>
                <c:pt idx="384">
                  <c:v>4.7990845000000001E-9</c:v>
                </c:pt>
                <c:pt idx="385">
                  <c:v>1.5553768999999999E-5</c:v>
                </c:pt>
                <c:pt idx="386">
                  <c:v>1.5174640999999999E-5</c:v>
                </c:pt>
                <c:pt idx="387">
                  <c:v>2.2239670000000001E-5</c:v>
                </c:pt>
                <c:pt idx="388">
                  <c:v>1.5444613999999999E-5</c:v>
                </c:pt>
                <c:pt idx="389">
                  <c:v>9.6180088999999997E-6</c:v>
                </c:pt>
                <c:pt idx="390">
                  <c:v>5.1410085000000003E-6</c:v>
                </c:pt>
                <c:pt idx="391">
                  <c:v>2.5671105999999999E-6</c:v>
                </c:pt>
                <c:pt idx="392">
                  <c:v>1.3126454000000001E-6</c:v>
                </c:pt>
                <c:pt idx="393">
                  <c:v>7.0682886999999996E-7</c:v>
                </c:pt>
                <c:pt idx="394">
                  <c:v>3.8777285999999998E-7</c:v>
                </c:pt>
                <c:pt idx="395">
                  <c:v>2.1477731E-7</c:v>
                </c:pt>
                <c:pt idx="396">
                  <c:v>1.1990328E-7</c:v>
                </c:pt>
                <c:pt idx="397">
                  <c:v>6.6496025E-8</c:v>
                </c:pt>
                <c:pt idx="398">
                  <c:v>3.6709312999999999E-8</c:v>
                </c:pt>
                <c:pt idx="399">
                  <c:v>2.0391154E-8</c:v>
                </c:pt>
                <c:pt idx="400">
                  <c:v>1.1377474E-8</c:v>
                </c:pt>
                <c:pt idx="401">
                  <c:v>6.3818305000000002E-9</c:v>
                </c:pt>
                <c:pt idx="402">
                  <c:v>3.5992487E-9</c:v>
                </c:pt>
                <c:pt idx="403">
                  <c:v>2.0463591000000001E-9</c:v>
                </c:pt>
                <c:pt idx="404">
                  <c:v>1.1674855000000001E-9</c:v>
                </c:pt>
                <c:pt idx="405">
                  <c:v>6.6778403000000001E-10</c:v>
                </c:pt>
                <c:pt idx="406">
                  <c:v>3.8312290000000001E-10</c:v>
                </c:pt>
                <c:pt idx="407">
                  <c:v>2.2105485E-10</c:v>
                </c:pt>
                <c:pt idx="408">
                  <c:v>1.2827969000000001E-10</c:v>
                </c:pt>
                <c:pt idx="409">
                  <c:v>7.4688816000000004E-11</c:v>
                </c:pt>
                <c:pt idx="410">
                  <c:v>4.3746291000000002E-11</c:v>
                </c:pt>
                <c:pt idx="411">
                  <c:v>2.5749948000000001E-11</c:v>
                </c:pt>
                <c:pt idx="412">
                  <c:v>1.5230934999999999E-11</c:v>
                </c:pt>
                <c:pt idx="413">
                  <c:v>9.0546302999999995E-12</c:v>
                </c:pt>
                <c:pt idx="414">
                  <c:v>5.4096500999999997E-12</c:v>
                </c:pt>
                <c:pt idx="415">
                  <c:v>3.2606953999999998E-12</c:v>
                </c:pt>
                <c:pt idx="416">
                  <c:v>1.9882333000000002E-12</c:v>
                </c:pt>
                <c:pt idx="417">
                  <c:v>1.2248750999999999E-12</c:v>
                </c:pt>
                <c:pt idx="418">
                  <c:v>7.6382157000000003E-13</c:v>
                </c:pt>
                <c:pt idx="419">
                  <c:v>4.8500158E-13</c:v>
                </c:pt>
                <c:pt idx="420">
                  <c:v>3.1557797999999999E-13</c:v>
                </c:pt>
                <c:pt idx="421">
                  <c:v>2.1223887E-13</c:v>
                </c:pt>
                <c:pt idx="422">
                  <c:v>1.4864127E-13</c:v>
                </c:pt>
                <c:pt idx="423">
                  <c:v>4.0665709000000001E-6</c:v>
                </c:pt>
                <c:pt idx="424">
                  <c:v>6.0414033E-6</c:v>
                </c:pt>
                <c:pt idx="425">
                  <c:v>6.8053528999999999E-6</c:v>
                </c:pt>
                <c:pt idx="426">
                  <c:v>5.0848598000000001E-6</c:v>
                </c:pt>
                <c:pt idx="427">
                  <c:v>3.2628492000000001E-6</c:v>
                </c:pt>
                <c:pt idx="428">
                  <c:v>2.1776053999999998E-6</c:v>
                </c:pt>
                <c:pt idx="429">
                  <c:v>1.3965985E-6</c:v>
                </c:pt>
                <c:pt idx="430">
                  <c:v>8.6326517999999996E-7</c:v>
                </c:pt>
                <c:pt idx="431">
                  <c:v>5.2533439E-7</c:v>
                </c:pt>
                <c:pt idx="432">
                  <c:v>3.1212969000000002E-7</c:v>
                </c:pt>
                <c:pt idx="433">
                  <c:v>1.8135898999999999E-7</c:v>
                </c:pt>
                <c:pt idx="434">
                  <c:v>1.0350875999999999E-7</c:v>
                </c:pt>
                <c:pt idx="435">
                  <c:v>5.8312577000000002E-8</c:v>
                </c:pt>
                <c:pt idx="436">
                  <c:v>3.2608280999999997E-8</c:v>
                </c:pt>
                <c:pt idx="437">
                  <c:v>1.8168139999999999E-8</c:v>
                </c:pt>
                <c:pt idx="438">
                  <c:v>1.0117191E-8</c:v>
                </c:pt>
                <c:pt idx="439">
                  <c:v>5.6474960000000002E-9</c:v>
                </c:pt>
                <c:pt idx="440">
                  <c:v>3.1520961999999999E-9</c:v>
                </c:pt>
                <c:pt idx="441">
                  <c:v>1.7523479E-9</c:v>
                </c:pt>
                <c:pt idx="442">
                  <c:v>9.6975126999999996E-10</c:v>
                </c:pt>
                <c:pt idx="443">
                  <c:v>5.3543916000000005E-10</c:v>
                </c:pt>
                <c:pt idx="444">
                  <c:v>2.9556372999999998E-10</c:v>
                </c:pt>
                <c:pt idx="445">
                  <c:v>1.6309225E-10</c:v>
                </c:pt>
                <c:pt idx="446">
                  <c:v>9.0041213000000002E-11</c:v>
                </c:pt>
                <c:pt idx="447">
                  <c:v>1.9392589999999999E-7</c:v>
                </c:pt>
                <c:pt idx="448">
                  <c:v>4.2308438000000001E-7</c:v>
                </c:pt>
                <c:pt idx="449">
                  <c:v>5.6454794E-7</c:v>
                </c:pt>
                <c:pt idx="450">
                  <c:v>5.4018382E-7</c:v>
                </c:pt>
                <c:pt idx="451">
                  <c:v>3.3764215000000001E-7</c:v>
                </c:pt>
                <c:pt idx="452">
                  <c:v>1.5962900000000001E-7</c:v>
                </c:pt>
                <c:pt idx="453">
                  <c:v>5.9354935E-8</c:v>
                </c:pt>
                <c:pt idx="454">
                  <c:v>2.6733028000000001E-8</c:v>
                </c:pt>
                <c:pt idx="455">
                  <c:v>2.5046203E-8</c:v>
                </c:pt>
                <c:pt idx="456">
                  <c:v>1.8989181E-8</c:v>
                </c:pt>
                <c:pt idx="457">
                  <c:v>1.1978662999999999E-8</c:v>
                </c:pt>
                <c:pt idx="458">
                  <c:v>6.9738335E-9</c:v>
                </c:pt>
                <c:pt idx="459">
                  <c:v>3.8101618000000002E-9</c:v>
                </c:pt>
                <c:pt idx="460">
                  <c:v>2.1122534999999999E-9</c:v>
                </c:pt>
                <c:pt idx="461">
                  <c:v>1.2486935E-9</c:v>
                </c:pt>
                <c:pt idx="462">
                  <c:v>7.3985649999999999E-10</c:v>
                </c:pt>
                <c:pt idx="463">
                  <c:v>8.1317604000000001E-7</c:v>
                </c:pt>
                <c:pt idx="464">
                  <c:v>1.2847301000000001E-6</c:v>
                </c:pt>
                <c:pt idx="465">
                  <c:v>2.2303660000000002E-6</c:v>
                </c:pt>
                <c:pt idx="466">
                  <c:v>2.1931977000000002E-6</c:v>
                </c:pt>
                <c:pt idx="467">
                  <c:v>1.4433349999999999E-6</c:v>
                </c:pt>
                <c:pt idx="468">
                  <c:v>7.3022219000000004E-7</c:v>
                </c:pt>
                <c:pt idx="469">
                  <c:v>2.7970178999999998E-7</c:v>
                </c:pt>
                <c:pt idx="470">
                  <c:v>1.4995728999999999E-7</c:v>
                </c:pt>
                <c:pt idx="471">
                  <c:v>1.2951058000000001E-7</c:v>
                </c:pt>
                <c:pt idx="472">
                  <c:v>9.3920976999999994E-8</c:v>
                </c:pt>
                <c:pt idx="473">
                  <c:v>5.6817747999999999E-8</c:v>
                </c:pt>
                <c:pt idx="474">
                  <c:v>3.1849461999999998E-8</c:v>
                </c:pt>
                <c:pt idx="475">
                  <c:v>1.7368712999999999E-8</c:v>
                </c:pt>
                <c:pt idx="476">
                  <c:v>9.6169177999999996E-9</c:v>
                </c:pt>
                <c:pt idx="477">
                  <c:v>5.5982293000000002E-9</c:v>
                </c:pt>
                <c:pt idx="478">
                  <c:v>3.5651606999999999E-9</c:v>
                </c:pt>
                <c:pt idx="479">
                  <c:v>2.3089321000000001E-9</c:v>
                </c:pt>
                <c:pt idx="480">
                  <c:v>1.5006483000000001E-9</c:v>
                </c:pt>
                <c:pt idx="481">
                  <c:v>9.8095244999999996E-10</c:v>
                </c:pt>
                <c:pt idx="482">
                  <c:v>6.4179267000000002E-10</c:v>
                </c:pt>
                <c:pt idx="483">
                  <c:v>4.1912354999999999E-10</c:v>
                </c:pt>
                <c:pt idx="484">
                  <c:v>2.7330110000000002E-10</c:v>
                </c:pt>
                <c:pt idx="485">
                  <c:v>1.7776821000000001E-10</c:v>
                </c:pt>
                <c:pt idx="486">
                  <c:v>1.1539781E-10</c:v>
                </c:pt>
                <c:pt idx="487">
                  <c:v>7.4679498999999996E-11</c:v>
                </c:pt>
                <c:pt idx="488">
                  <c:v>4.8196892000000001E-11</c:v>
                </c:pt>
                <c:pt idx="489">
                  <c:v>3.1041130000000003E-11</c:v>
                </c:pt>
                <c:pt idx="490">
                  <c:v>1.9965960000000001E-11</c:v>
                </c:pt>
                <c:pt idx="491">
                  <c:v>1.2836354E-11</c:v>
                </c:pt>
                <c:pt idx="492">
                  <c:v>8.2520599000000006E-12</c:v>
                </c:pt>
                <c:pt idx="493">
                  <c:v>5.3024092000000002E-12</c:v>
                </c:pt>
                <c:pt idx="494">
                  <c:v>3.4055877000000001E-12</c:v>
                </c:pt>
                <c:pt idx="495">
                  <c:v>2.1875359999999999E-12</c:v>
                </c:pt>
                <c:pt idx="496">
                  <c:v>1.4054793E-12</c:v>
                </c:pt>
                <c:pt idx="497">
                  <c:v>9.0393032000000001E-13</c:v>
                </c:pt>
                <c:pt idx="498">
                  <c:v>5.8196164000000003E-13</c:v>
                </c:pt>
                <c:pt idx="499">
                  <c:v>3.7536659000000002E-13</c:v>
                </c:pt>
                <c:pt idx="500">
                  <c:v>2.4266850999999999E-13</c:v>
                </c:pt>
                <c:pt idx="501">
                  <c:v>1.5749026E-13</c:v>
                </c:pt>
                <c:pt idx="502">
                  <c:v>1.0283803E-13</c:v>
                </c:pt>
                <c:pt idx="503">
                  <c:v>6.7784227999999999E-14</c:v>
                </c:pt>
                <c:pt idx="504">
                  <c:v>4.5268519000000001E-14</c:v>
                </c:pt>
                <c:pt idx="505">
                  <c:v>3.0809170000000001E-14</c:v>
                </c:pt>
                <c:pt idx="506">
                  <c:v>2.5418664000000002E-7</c:v>
                </c:pt>
                <c:pt idx="507">
                  <c:v>9.5127412999999997E-7</c:v>
                </c:pt>
                <c:pt idx="508">
                  <c:v>1.3688574999999999E-6</c:v>
                </c:pt>
                <c:pt idx="509">
                  <c:v>1.7396283999999999E-6</c:v>
                </c:pt>
                <c:pt idx="510">
                  <c:v>1.2571373E-6</c:v>
                </c:pt>
                <c:pt idx="511">
                  <c:v>1.4009084999999999E-6</c:v>
                </c:pt>
                <c:pt idx="512">
                  <c:v>1.1380567999999999E-6</c:v>
                </c:pt>
                <c:pt idx="513">
                  <c:v>6.9042652999999998E-7</c:v>
                </c:pt>
                <c:pt idx="514">
                  <c:v>3.5558967999999997E-7</c:v>
                </c:pt>
                <c:pt idx="515">
                  <c:v>1.6748218999999999E-7</c:v>
                </c:pt>
                <c:pt idx="516">
                  <c:v>9.0204674000000001E-8</c:v>
                </c:pt>
                <c:pt idx="517">
                  <c:v>6.1054297999999994E-8</c:v>
                </c:pt>
                <c:pt idx="518">
                  <c:v>4.0957115999999998E-8</c:v>
                </c:pt>
                <c:pt idx="519">
                  <c:v>2.4621445999999999E-8</c:v>
                </c:pt>
                <c:pt idx="520">
                  <c:v>1.3697630000000001E-8</c:v>
                </c:pt>
                <c:pt idx="521">
                  <c:v>7.3908431000000003E-9</c:v>
                </c:pt>
                <c:pt idx="522">
                  <c:v>3.9949824999999998E-9</c:v>
                </c:pt>
                <c:pt idx="523">
                  <c:v>2.2475861000000001E-9</c:v>
                </c:pt>
                <c:pt idx="524">
                  <c:v>3.5368993E-6</c:v>
                </c:pt>
                <c:pt idx="525">
                  <c:v>6.4352586999999997E-6</c:v>
                </c:pt>
                <c:pt idx="526">
                  <c:v>5.5101181E-6</c:v>
                </c:pt>
                <c:pt idx="527">
                  <c:v>3.6550806999999998E-6</c:v>
                </c:pt>
                <c:pt idx="528">
                  <c:v>1.9701405999999999E-6</c:v>
                </c:pt>
                <c:pt idx="529">
                  <c:v>9.7477850999999994E-7</c:v>
                </c:pt>
                <c:pt idx="530">
                  <c:v>4.7545970000000002E-7</c:v>
                </c:pt>
                <c:pt idx="531">
                  <c:v>2.429316E-7</c:v>
                </c:pt>
                <c:pt idx="532">
                  <c:v>1.249262E-7</c:v>
                </c:pt>
                <c:pt idx="533">
                  <c:v>6.4735128000000005E-8</c:v>
                </c:pt>
                <c:pt idx="534">
                  <c:v>3.4761087999999998E-8</c:v>
                </c:pt>
                <c:pt idx="535">
                  <c:v>1.9906666E-8</c:v>
                </c:pt>
                <c:pt idx="536">
                  <c:v>1.1179691000000001E-8</c:v>
                </c:pt>
                <c:pt idx="537">
                  <c:v>6.1788239000000004E-9</c:v>
                </c:pt>
                <c:pt idx="538">
                  <c:v>3.4319962000000002E-9</c:v>
                </c:pt>
                <c:pt idx="539">
                  <c:v>1.9230374E-9</c:v>
                </c:pt>
                <c:pt idx="540">
                  <c:v>1.092706E-9</c:v>
                </c:pt>
                <c:pt idx="541">
                  <c:v>6.1454722999999998E-10</c:v>
                </c:pt>
                <c:pt idx="542">
                  <c:v>3.4186518000000001E-10</c:v>
                </c:pt>
                <c:pt idx="543">
                  <c:v>1.8871927E-10</c:v>
                </c:pt>
                <c:pt idx="544">
                  <c:v>1.0405796E-10</c:v>
                </c:pt>
                <c:pt idx="545">
                  <c:v>5.7472319999999998E-11</c:v>
                </c:pt>
                <c:pt idx="546">
                  <c:v>3.1860127000000003E-11</c:v>
                </c:pt>
                <c:pt idx="547">
                  <c:v>1.7765119E-11</c:v>
                </c:pt>
                <c:pt idx="548">
                  <c:v>9.9613183000000004E-12</c:v>
                </c:pt>
                <c:pt idx="549">
                  <c:v>5.6269663000000001E-12</c:v>
                </c:pt>
                <c:pt idx="550">
                  <c:v>1.4550228E-5</c:v>
                </c:pt>
                <c:pt idx="551">
                  <c:v>8.3478447999999998E-6</c:v>
                </c:pt>
                <c:pt idx="552">
                  <c:v>6.3186811999999997E-6</c:v>
                </c:pt>
                <c:pt idx="553">
                  <c:v>3.5294546999999998E-6</c:v>
                </c:pt>
                <c:pt idx="554">
                  <c:v>1.8376007999999999E-6</c:v>
                </c:pt>
                <c:pt idx="555">
                  <c:v>9.4994794999999998E-7</c:v>
                </c:pt>
                <c:pt idx="556">
                  <c:v>4.8733382999999998E-7</c:v>
                </c:pt>
                <c:pt idx="557">
                  <c:v>2.4623714000000001E-7</c:v>
                </c:pt>
                <c:pt idx="558">
                  <c:v>1.2343267000000001E-7</c:v>
                </c:pt>
                <c:pt idx="559">
                  <c:v>6.2221768999999995E-8</c:v>
                </c:pt>
                <c:pt idx="560">
                  <c:v>3.1934146E-8</c:v>
                </c:pt>
                <c:pt idx="561">
                  <c:v>1.6654653000000001E-8</c:v>
                </c:pt>
                <c:pt idx="562">
                  <c:v>8.8253257999999992E-9</c:v>
                </c:pt>
                <c:pt idx="563">
                  <c:v>4.7190738000000003E-9</c:v>
                </c:pt>
                <c:pt idx="564">
                  <c:v>2.5257011E-9</c:v>
                </c:pt>
                <c:pt idx="565">
                  <c:v>1.3605929E-9</c:v>
                </c:pt>
                <c:pt idx="566">
                  <c:v>7.3606311999999998E-10</c:v>
                </c:pt>
                <c:pt idx="567">
                  <c:v>4.0035148999999999E-10</c:v>
                </c:pt>
                <c:pt idx="568">
                  <c:v>2.2051448E-10</c:v>
                </c:pt>
                <c:pt idx="569">
                  <c:v>1.2216143000000001E-10</c:v>
                </c:pt>
                <c:pt idx="570">
                  <c:v>6.8293991999999995E-11</c:v>
                </c:pt>
                <c:pt idx="571">
                  <c:v>3.8463993E-11</c:v>
                </c:pt>
                <c:pt idx="572">
                  <c:v>2.1753013E-11</c:v>
                </c:pt>
                <c:pt idx="573">
                  <c:v>1.2368525E-11</c:v>
                </c:pt>
                <c:pt idx="574">
                  <c:v>7.0670358000000001E-12</c:v>
                </c:pt>
                <c:pt idx="575">
                  <c:v>4.063168E-12</c:v>
                </c:pt>
                <c:pt idx="576">
                  <c:v>2.3567557000000001E-12</c:v>
                </c:pt>
                <c:pt idx="577">
                  <c:v>1.3787939999999999E-12</c:v>
                </c:pt>
                <c:pt idx="578">
                  <c:v>8.1127984999999997E-13</c:v>
                </c:pt>
                <c:pt idx="579">
                  <c:v>4.7950438999999996E-13</c:v>
                </c:pt>
                <c:pt idx="580">
                  <c:v>2.8469638000000001E-13</c:v>
                </c:pt>
                <c:pt idx="581">
                  <c:v>1.7102692E-13</c:v>
                </c:pt>
                <c:pt idx="582">
                  <c:v>1.0341525E-13</c:v>
                </c:pt>
                <c:pt idx="583">
                  <c:v>6.3121666000000003E-14</c:v>
                </c:pt>
                <c:pt idx="584">
                  <c:v>3.9099043000000001E-14</c:v>
                </c:pt>
                <c:pt idx="585">
                  <c:v>2.4759911E-14</c:v>
                </c:pt>
                <c:pt idx="586">
                  <c:v>1.6179152000000001E-14</c:v>
                </c:pt>
                <c:pt idx="587">
                  <c:v>9.3387250999999992E-6</c:v>
                </c:pt>
                <c:pt idx="588">
                  <c:v>5.1015649999999997E-7</c:v>
                </c:pt>
                <c:pt idx="589">
                  <c:v>2.582956E-7</c:v>
                </c:pt>
                <c:pt idx="590">
                  <c:v>1.1427936E-7</c:v>
                </c:pt>
                <c:pt idx="591">
                  <c:v>5.7585164000000002E-8</c:v>
                </c:pt>
                <c:pt idx="592">
                  <c:v>2.7661537000000001E-8</c:v>
                </c:pt>
                <c:pt idx="593">
                  <c:v>1.3574147E-8</c:v>
                </c:pt>
                <c:pt idx="594">
                  <c:v>6.5187524E-9</c:v>
                </c:pt>
                <c:pt idx="595">
                  <c:v>2.9822149000000001E-9</c:v>
                </c:pt>
                <c:pt idx="596">
                  <c:v>1.3664274E-9</c:v>
                </c:pt>
                <c:pt idx="597">
                  <c:v>7.5136298999999996E-10</c:v>
                </c:pt>
                <c:pt idx="598">
                  <c:v>4.6068555000000002E-10</c:v>
                </c:pt>
                <c:pt idx="599">
                  <c:v>2.6874968E-10</c:v>
                </c:pt>
                <c:pt idx="600">
                  <c:v>1.5318603000000001E-10</c:v>
                </c:pt>
                <c:pt idx="601">
                  <c:v>8.7042089000000001E-11</c:v>
                </c:pt>
                <c:pt idx="602">
                  <c:v>4.9585407999999999E-11</c:v>
                </c:pt>
                <c:pt idx="603">
                  <c:v>2.8422643000000001E-11</c:v>
                </c:pt>
                <c:pt idx="604">
                  <c:v>1.6474117000000001E-11</c:v>
                </c:pt>
                <c:pt idx="605">
                  <c:v>9.7015407000000003E-12</c:v>
                </c:pt>
                <c:pt idx="606">
                  <c:v>5.7131273999999996E-12</c:v>
                </c:pt>
                <c:pt idx="607">
                  <c:v>3.3648270999999999E-12</c:v>
                </c:pt>
                <c:pt idx="608">
                  <c:v>1.9823415999999999E-12</c:v>
                </c:pt>
                <c:pt idx="609">
                  <c:v>1.1689830999999999E-12</c:v>
                </c:pt>
                <c:pt idx="610">
                  <c:v>6.9066933999999997E-13</c:v>
                </c:pt>
                <c:pt idx="611">
                  <c:v>4.0988722999999999E-13</c:v>
                </c:pt>
                <c:pt idx="612">
                  <c:v>2.4396524000000002E-13</c:v>
                </c:pt>
                <c:pt idx="613">
                  <c:v>1.4575205000000001E-13</c:v>
                </c:pt>
                <c:pt idx="614">
                  <c:v>8.7673503000000001E-14</c:v>
                </c:pt>
                <c:pt idx="615">
                  <c:v>5.3260095E-14</c:v>
                </c:pt>
                <c:pt idx="616">
                  <c:v>3.2849556999999998E-14</c:v>
                </c:pt>
                <c:pt idx="617">
                  <c:v>2.0732237000000002E-14</c:v>
                </c:pt>
                <c:pt idx="618">
                  <c:v>1.3512953000000001E-14</c:v>
                </c:pt>
                <c:pt idx="619">
                  <c:v>9.2128958000000002E-15</c:v>
                </c:pt>
                <c:pt idx="620">
                  <c:v>6.6411940000000002E-15</c:v>
                </c:pt>
                <c:pt idx="621">
                  <c:v>5.1141109999999996E-15</c:v>
                </c:pt>
                <c:pt idx="622">
                  <c:v>4.1948123000000004E-15</c:v>
                </c:pt>
                <c:pt idx="623">
                  <c:v>3.6387548000000001E-15</c:v>
                </c:pt>
                <c:pt idx="624">
                  <c:v>3.3035711E-15</c:v>
                </c:pt>
                <c:pt idx="625">
                  <c:v>3.1057930000000002E-15</c:v>
                </c:pt>
                <c:pt idx="626">
                  <c:v>2.9824010999999999E-15</c:v>
                </c:pt>
                <c:pt idx="627">
                  <c:v>2.9101720000000001E-15</c:v>
                </c:pt>
                <c:pt idx="628">
                  <c:v>2.8523941999999998E-15</c:v>
                </c:pt>
                <c:pt idx="629">
                  <c:v>2.8233347E-15</c:v>
                </c:pt>
                <c:pt idx="630">
                  <c:v>2.7893878000000002E-15</c:v>
                </c:pt>
                <c:pt idx="631">
                  <c:v>2.7793796999999999E-15</c:v>
                </c:pt>
                <c:pt idx="632">
                  <c:v>2.7734907999999999E-15</c:v>
                </c:pt>
                <c:pt idx="633">
                  <c:v>2.7442344E-15</c:v>
                </c:pt>
                <c:pt idx="634">
                  <c:v>2.7423221E-15</c:v>
                </c:pt>
                <c:pt idx="635">
                  <c:v>2.7265464999999999E-15</c:v>
                </c:pt>
                <c:pt idx="636">
                  <c:v>2.7129121000000002E-15</c:v>
                </c:pt>
                <c:pt idx="637">
                  <c:v>2.7066700999999998E-15</c:v>
                </c:pt>
                <c:pt idx="638">
                  <c:v>2.6952824999999998E-15</c:v>
                </c:pt>
                <c:pt idx="639">
                  <c:v>2.6813921E-15</c:v>
                </c:pt>
                <c:pt idx="640">
                  <c:v>2.6550275000000001E-15</c:v>
                </c:pt>
                <c:pt idx="641">
                  <c:v>2.6527340000000001E-15</c:v>
                </c:pt>
                <c:pt idx="642">
                  <c:v>2.6457290999999999E-15</c:v>
                </c:pt>
                <c:pt idx="643">
                  <c:v>2.6326562E-15</c:v>
                </c:pt>
                <c:pt idx="644">
                  <c:v>2.6247782999999999E-15</c:v>
                </c:pt>
                <c:pt idx="645">
                  <c:v>2.6064699999999999E-15</c:v>
                </c:pt>
                <c:pt idx="646">
                  <c:v>2.5986010999999999E-15</c:v>
                </c:pt>
                <c:pt idx="647">
                  <c:v>2.5944778999999999E-15</c:v>
                </c:pt>
                <c:pt idx="648">
                  <c:v>2.5829215999999999E-15</c:v>
                </c:pt>
                <c:pt idx="649">
                  <c:v>2.5697957000000001E-15</c:v>
                </c:pt>
                <c:pt idx="650">
                  <c:v>2.5673789000000001E-15</c:v>
                </c:pt>
                <c:pt idx="651">
                  <c:v>2.5510474E-15</c:v>
                </c:pt>
                <c:pt idx="652">
                  <c:v>2.5374077E-15</c:v>
                </c:pt>
                <c:pt idx="653">
                  <c:v>2.5234239E-15</c:v>
                </c:pt>
                <c:pt idx="654">
                  <c:v>2.5224985000000001E-15</c:v>
                </c:pt>
                <c:pt idx="655">
                  <c:v>2.5127499000000001E-15</c:v>
                </c:pt>
                <c:pt idx="656">
                  <c:v>2.4896473999999998E-15</c:v>
                </c:pt>
                <c:pt idx="657">
                  <c:v>2.4893167000000002E-15</c:v>
                </c:pt>
                <c:pt idx="658">
                  <c:v>2.4814875000000001E-15</c:v>
                </c:pt>
                <c:pt idx="659">
                  <c:v>2.4691829999999999E-15</c:v>
                </c:pt>
                <c:pt idx="660">
                  <c:v>3.9902702E-6</c:v>
                </c:pt>
                <c:pt idx="661">
                  <c:v>1.0908122E-5</c:v>
                </c:pt>
                <c:pt idx="662">
                  <c:v>1.3332522999999999E-5</c:v>
                </c:pt>
                <c:pt idx="663">
                  <c:v>1.0539232999999999E-5</c:v>
                </c:pt>
                <c:pt idx="664">
                  <c:v>6.9426591999999998E-6</c:v>
                </c:pt>
                <c:pt idx="665">
                  <c:v>4.2305224000000003E-6</c:v>
                </c:pt>
                <c:pt idx="666">
                  <c:v>4.5311781999999996E-6</c:v>
                </c:pt>
                <c:pt idx="667">
                  <c:v>2.1492134E-5</c:v>
                </c:pt>
                <c:pt idx="668">
                  <c:v>3.2485191000000001E-5</c:v>
                </c:pt>
                <c:pt idx="669">
                  <c:v>2.7680348000000001E-5</c:v>
                </c:pt>
                <c:pt idx="670">
                  <c:v>1.6406281E-5</c:v>
                </c:pt>
                <c:pt idx="671">
                  <c:v>7.3759938999999997E-6</c:v>
                </c:pt>
                <c:pt idx="672">
                  <c:v>2.8777363E-6</c:v>
                </c:pt>
                <c:pt idx="673">
                  <c:v>1.5270900000000001E-6</c:v>
                </c:pt>
                <c:pt idx="674">
                  <c:v>9.0956832000000001E-7</c:v>
                </c:pt>
                <c:pt idx="675">
                  <c:v>8.9724247999999992E-6</c:v>
                </c:pt>
                <c:pt idx="676">
                  <c:v>6.8538456999999997E-7</c:v>
                </c:pt>
                <c:pt idx="677">
                  <c:v>5.4777436999999998E-6</c:v>
                </c:pt>
                <c:pt idx="678">
                  <c:v>6.4156454000000004E-6</c:v>
                </c:pt>
                <c:pt idx="679">
                  <c:v>6.6958725000000003E-6</c:v>
                </c:pt>
                <c:pt idx="680">
                  <c:v>4.9388268999999998E-6</c:v>
                </c:pt>
                <c:pt idx="681">
                  <c:v>2.9961639000000001E-6</c:v>
                </c:pt>
                <c:pt idx="682">
                  <c:v>1.6979932E-6</c:v>
                </c:pt>
                <c:pt idx="683">
                  <c:v>9.862195900000001E-7</c:v>
                </c:pt>
                <c:pt idx="684">
                  <c:v>6.7903633999999998E-7</c:v>
                </c:pt>
                <c:pt idx="685">
                  <c:v>4.7754949999999997E-7</c:v>
                </c:pt>
                <c:pt idx="686">
                  <c:v>3.2406181999999999E-7</c:v>
                </c:pt>
                <c:pt idx="687">
                  <c:v>2.1214997E-7</c:v>
                </c:pt>
                <c:pt idx="688">
                  <c:v>1.3498383999999999E-7</c:v>
                </c:pt>
                <c:pt idx="689">
                  <c:v>8.4531744999999994E-8</c:v>
                </c:pt>
                <c:pt idx="690">
                  <c:v>5.2306862000000002E-8</c:v>
                </c:pt>
                <c:pt idx="691">
                  <c:v>3.2191493999999999E-8</c:v>
                </c:pt>
                <c:pt idx="692">
                  <c:v>1.9755838E-8</c:v>
                </c:pt>
                <c:pt idx="693">
                  <c:v>1.2112128999999999E-8</c:v>
                </c:pt>
                <c:pt idx="694">
                  <c:v>7.4186972999999996E-9</c:v>
                </c:pt>
                <c:pt idx="695">
                  <c:v>1.1754026000000001E-5</c:v>
                </c:pt>
                <c:pt idx="696">
                  <c:v>6.3427362000000003E-6</c:v>
                </c:pt>
                <c:pt idx="697">
                  <c:v>4.9114883999999998E-6</c:v>
                </c:pt>
                <c:pt idx="698">
                  <c:v>2.7568947000000001E-6</c:v>
                </c:pt>
                <c:pt idx="699">
                  <c:v>1.315556E-6</c:v>
                </c:pt>
                <c:pt idx="700">
                  <c:v>5.8268339000000004E-7</c:v>
                </c:pt>
                <c:pt idx="701">
                  <c:v>2.6898509000000001E-7</c:v>
                </c:pt>
                <c:pt idx="702">
                  <c:v>1.3595266999999999E-7</c:v>
                </c:pt>
                <c:pt idx="703">
                  <c:v>7.1065652999999994E-8</c:v>
                </c:pt>
                <c:pt idx="704">
                  <c:v>1.5494992000000001E-5</c:v>
                </c:pt>
                <c:pt idx="705">
                  <c:v>6.2362690000000001E-6</c:v>
                </c:pt>
                <c:pt idx="706">
                  <c:v>7.9213824000000006E-6</c:v>
                </c:pt>
                <c:pt idx="707">
                  <c:v>5.5386318E-6</c:v>
                </c:pt>
                <c:pt idx="708">
                  <c:v>3.4007781999999998E-6</c:v>
                </c:pt>
                <c:pt idx="709">
                  <c:v>2.0609517E-6</c:v>
                </c:pt>
                <c:pt idx="710">
                  <c:v>1.2849049E-6</c:v>
                </c:pt>
                <c:pt idx="711">
                  <c:v>8.1199177999999995E-7</c:v>
                </c:pt>
                <c:pt idx="712">
                  <c:v>5.1775770999999995E-7</c:v>
                </c:pt>
                <c:pt idx="713">
                  <c:v>3.3097982E-7</c:v>
                </c:pt>
                <c:pt idx="714">
                  <c:v>3.3454877000000001E-5</c:v>
                </c:pt>
                <c:pt idx="715">
                  <c:v>9.7482629999999999E-6</c:v>
                </c:pt>
                <c:pt idx="716">
                  <c:v>6.8696112000000002E-6</c:v>
                </c:pt>
                <c:pt idx="717">
                  <c:v>4.1686970999999996E-6</c:v>
                </c:pt>
                <c:pt idx="718">
                  <c:v>2.3208297E-6</c:v>
                </c:pt>
                <c:pt idx="719">
                  <c:v>1.2408796E-6</c:v>
                </c:pt>
                <c:pt idx="720">
                  <c:v>6.5977630000000002E-7</c:v>
                </c:pt>
                <c:pt idx="721">
                  <c:v>3.5078373999999998E-7</c:v>
                </c:pt>
                <c:pt idx="722">
                  <c:v>1.8760596999999999E-7</c:v>
                </c:pt>
                <c:pt idx="723">
                  <c:v>1.0679531E-7</c:v>
                </c:pt>
                <c:pt idx="724">
                  <c:v>6.2444385999999997E-8</c:v>
                </c:pt>
                <c:pt idx="725">
                  <c:v>3.5700802E-8</c:v>
                </c:pt>
                <c:pt idx="726">
                  <c:v>1.9883515999999999E-8</c:v>
                </c:pt>
                <c:pt idx="727">
                  <c:v>1.0959247E-8</c:v>
                </c:pt>
                <c:pt idx="728">
                  <c:v>6.0436217999999996E-9</c:v>
                </c:pt>
                <c:pt idx="729">
                  <c:v>3.4323662999999999E-9</c:v>
                </c:pt>
                <c:pt idx="730">
                  <c:v>1.9756300000000001E-9</c:v>
                </c:pt>
                <c:pt idx="731">
                  <c:v>1.1601052E-9</c:v>
                </c:pt>
                <c:pt idx="732">
                  <c:v>6.8313971000000003E-10</c:v>
                </c:pt>
                <c:pt idx="733">
                  <c:v>4.0290459999999999E-10</c:v>
                </c:pt>
                <c:pt idx="734">
                  <c:v>2.3726594000000001E-10</c:v>
                </c:pt>
                <c:pt idx="735">
                  <c:v>1.3978697000000001E-10</c:v>
                </c:pt>
                <c:pt idx="736">
                  <c:v>8.2501240999999999E-11</c:v>
                </c:pt>
                <c:pt idx="737">
                  <c:v>4.9076512000000003E-11</c:v>
                </c:pt>
                <c:pt idx="738">
                  <c:v>2.9568163E-11</c:v>
                </c:pt>
                <c:pt idx="739">
                  <c:v>1.794798E-11</c:v>
                </c:pt>
                <c:pt idx="740">
                  <c:v>1.0978745E-11</c:v>
                </c:pt>
                <c:pt idx="741">
                  <c:v>6.747162E-12</c:v>
                </c:pt>
                <c:pt idx="742">
                  <c:v>4.1655378000000004E-12</c:v>
                </c:pt>
                <c:pt idx="743">
                  <c:v>2.5788646E-12</c:v>
                </c:pt>
                <c:pt idx="744">
                  <c:v>1.6016194999999999E-12</c:v>
                </c:pt>
                <c:pt idx="745">
                  <c:v>9.9663316000000005E-13</c:v>
                </c:pt>
                <c:pt idx="746">
                  <c:v>6.2070494000000002E-13</c:v>
                </c:pt>
                <c:pt idx="747">
                  <c:v>3.8699434E-13</c:v>
                </c:pt>
                <c:pt idx="748">
                  <c:v>2.4251384999999999E-13</c:v>
                </c:pt>
                <c:pt idx="749">
                  <c:v>1.5244979E-13</c:v>
                </c:pt>
                <c:pt idx="750">
                  <c:v>9.6143798999999999E-14</c:v>
                </c:pt>
                <c:pt idx="751">
                  <c:v>6.0999627999999996E-14</c:v>
                </c:pt>
                <c:pt idx="752">
                  <c:v>3.8922661E-14</c:v>
                </c:pt>
                <c:pt idx="753">
                  <c:v>2.5075183000000002E-14</c:v>
                </c:pt>
                <c:pt idx="754">
                  <c:v>1.6400873999999999E-14</c:v>
                </c:pt>
                <c:pt idx="755">
                  <c:v>1.0936306999999999E-14</c:v>
                </c:pt>
                <c:pt idx="756">
                  <c:v>7.5236799999999992E-15</c:v>
                </c:pt>
                <c:pt idx="757">
                  <c:v>5.3612058000000002E-15</c:v>
                </c:pt>
                <c:pt idx="758">
                  <c:v>3.9901515000000001E-15</c:v>
                </c:pt>
                <c:pt idx="759">
                  <c:v>3.1463316000000001E-15</c:v>
                </c:pt>
                <c:pt idx="760">
                  <c:v>2.6016614999999999E-15</c:v>
                </c:pt>
                <c:pt idx="761">
                  <c:v>2.2742554E-15</c:v>
                </c:pt>
                <c:pt idx="762">
                  <c:v>2.0567377E-15</c:v>
                </c:pt>
                <c:pt idx="763">
                  <c:v>1.9220675000000001E-15</c:v>
                </c:pt>
                <c:pt idx="764">
                  <c:v>1.8324348E-15</c:v>
                </c:pt>
                <c:pt idx="765">
                  <c:v>1.7732588E-15</c:v>
                </c:pt>
                <c:pt idx="766">
                  <c:v>1.7380983000000001E-15</c:v>
                </c:pt>
                <c:pt idx="767">
                  <c:v>1.7137629999999999E-15</c:v>
                </c:pt>
                <c:pt idx="768">
                  <c:v>1.6968693E-15</c:v>
                </c:pt>
                <c:pt idx="769">
                  <c:v>1.6850785E-15</c:v>
                </c:pt>
                <c:pt idx="770">
                  <c:v>1.6741340999999999E-15</c:v>
                </c:pt>
                <c:pt idx="771">
                  <c:v>1.6689302E-15</c:v>
                </c:pt>
                <c:pt idx="772">
                  <c:v>1.6582267999999999E-15</c:v>
                </c:pt>
                <c:pt idx="773">
                  <c:v>1.6534223999999999E-15</c:v>
                </c:pt>
                <c:pt idx="774">
                  <c:v>1.6479814E-15</c:v>
                </c:pt>
                <c:pt idx="775">
                  <c:v>1.6402976000000001E-15</c:v>
                </c:pt>
                <c:pt idx="776">
                  <c:v>1.6385862E-15</c:v>
                </c:pt>
                <c:pt idx="777">
                  <c:v>1.6308291000000001E-15</c:v>
                </c:pt>
                <c:pt idx="778">
                  <c:v>1.6283233E-15</c:v>
                </c:pt>
                <c:pt idx="779">
                  <c:v>1.6217141999999999E-15</c:v>
                </c:pt>
                <c:pt idx="780">
                  <c:v>1.6141503E-15</c:v>
                </c:pt>
                <c:pt idx="781">
                  <c:v>1.6082538E-15</c:v>
                </c:pt>
                <c:pt idx="782">
                  <c:v>1.6031324E-15</c:v>
                </c:pt>
                <c:pt idx="783">
                  <c:v>1.6033872999999999E-15</c:v>
                </c:pt>
                <c:pt idx="784">
                  <c:v>1.5933357999999999E-15</c:v>
                </c:pt>
                <c:pt idx="785">
                  <c:v>1.5895116E-15</c:v>
                </c:pt>
                <c:pt idx="786">
                  <c:v>1.5895487E-15</c:v>
                </c:pt>
                <c:pt idx="787">
                  <c:v>1.5813082E-15</c:v>
                </c:pt>
                <c:pt idx="788">
                  <c:v>1.5763068999999999E-15</c:v>
                </c:pt>
                <c:pt idx="789">
                  <c:v>1.5713561000000001E-15</c:v>
                </c:pt>
                <c:pt idx="790">
                  <c:v>1.5716568E-15</c:v>
                </c:pt>
                <c:pt idx="791">
                  <c:v>1.5582902000000001E-15</c:v>
                </c:pt>
                <c:pt idx="792">
                  <c:v>1.5579809E-15</c:v>
                </c:pt>
                <c:pt idx="793">
                  <c:v>1.5535387E-15</c:v>
                </c:pt>
                <c:pt idx="794">
                  <c:v>1.5503141E-15</c:v>
                </c:pt>
                <c:pt idx="795">
                  <c:v>1.5381496E-15</c:v>
                </c:pt>
                <c:pt idx="796">
                  <c:v>1.5393625E-15</c:v>
                </c:pt>
                <c:pt idx="797">
                  <c:v>1.5305262999999999E-15</c:v>
                </c:pt>
                <c:pt idx="798">
                  <c:v>1.5285325999999999E-15</c:v>
                </c:pt>
                <c:pt idx="799">
                  <c:v>1.5195671000000001E-15</c:v>
                </c:pt>
                <c:pt idx="800">
                  <c:v>1.5214876E-15</c:v>
                </c:pt>
                <c:pt idx="801">
                  <c:v>1.5131266E-15</c:v>
                </c:pt>
                <c:pt idx="802">
                  <c:v>1.5140954999999999E-15</c:v>
                </c:pt>
                <c:pt idx="803">
                  <c:v>1.5029211E-15</c:v>
                </c:pt>
                <c:pt idx="804">
                  <c:v>1.5064148000000001E-15</c:v>
                </c:pt>
                <c:pt idx="805">
                  <c:v>1.4942802000000001E-15</c:v>
                </c:pt>
                <c:pt idx="806">
                  <c:v>1.5002977999999999E-15</c:v>
                </c:pt>
                <c:pt idx="807">
                  <c:v>1.4904019E-15</c:v>
                </c:pt>
                <c:pt idx="808">
                  <c:v>1.4873409000000001E-15</c:v>
                </c:pt>
                <c:pt idx="809">
                  <c:v>1.4829092E-15</c:v>
                </c:pt>
                <c:pt idx="810">
                  <c:v>1.4805891E-15</c:v>
                </c:pt>
                <c:pt idx="811">
                  <c:v>1.4704419999999999E-15</c:v>
                </c:pt>
                <c:pt idx="812">
                  <c:v>1.4721831E-15</c:v>
                </c:pt>
                <c:pt idx="813">
                  <c:v>1.4682804E-15</c:v>
                </c:pt>
                <c:pt idx="814">
                  <c:v>1.4627891E-15</c:v>
                </c:pt>
                <c:pt idx="815">
                  <c:v>1.4614475E-15</c:v>
                </c:pt>
                <c:pt idx="816">
                  <c:v>1.4596173999999999E-15</c:v>
                </c:pt>
                <c:pt idx="817">
                  <c:v>1.4535006999999999E-15</c:v>
                </c:pt>
                <c:pt idx="818">
                  <c:v>1.4517706E-15</c:v>
                </c:pt>
                <c:pt idx="819">
                  <c:v>1.4504302999999999E-15</c:v>
                </c:pt>
                <c:pt idx="820">
                  <c:v>1.4473593E-15</c:v>
                </c:pt>
                <c:pt idx="821">
                  <c:v>1.4423005000000001E-15</c:v>
                </c:pt>
                <c:pt idx="822">
                  <c:v>1.4365046999999999E-15</c:v>
                </c:pt>
                <c:pt idx="823">
                  <c:v>1.4337218E-15</c:v>
                </c:pt>
                <c:pt idx="824">
                  <c:v>1.4317308999999999E-15</c:v>
                </c:pt>
                <c:pt idx="825">
                  <c:v>1.4245422000000001E-15</c:v>
                </c:pt>
                <c:pt idx="826">
                  <c:v>1.4230009000000001E-15</c:v>
                </c:pt>
                <c:pt idx="827">
                  <c:v>1.4143810999999999E-15</c:v>
                </c:pt>
                <c:pt idx="828">
                  <c:v>1.4167777999999999E-15</c:v>
                </c:pt>
                <c:pt idx="829">
                  <c:v>1.4079528E-15</c:v>
                </c:pt>
                <c:pt idx="830">
                  <c:v>1.4057398000000001E-15</c:v>
                </c:pt>
                <c:pt idx="831">
                  <c:v>1.4035474E-15</c:v>
                </c:pt>
                <c:pt idx="832">
                  <c:v>1.3987702E-15</c:v>
                </c:pt>
                <c:pt idx="833">
                  <c:v>1.3952356E-15</c:v>
                </c:pt>
                <c:pt idx="834">
                  <c:v>1.3961474000000001E-15</c:v>
                </c:pt>
                <c:pt idx="835">
                  <c:v>1.3858667E-15</c:v>
                </c:pt>
                <c:pt idx="836">
                  <c:v>1.3893912000000001E-15</c:v>
                </c:pt>
                <c:pt idx="837">
                  <c:v>1.3806155E-15</c:v>
                </c:pt>
                <c:pt idx="838">
                  <c:v>1.3777721999999999E-15</c:v>
                </c:pt>
                <c:pt idx="839">
                  <c:v>1.3718827E-15</c:v>
                </c:pt>
                <c:pt idx="840">
                  <c:v>1.3710269000000001E-15</c:v>
                </c:pt>
                <c:pt idx="841">
                  <c:v>1.3637679000000001E-15</c:v>
                </c:pt>
                <c:pt idx="842">
                  <c:v>1.3638885E-15</c:v>
                </c:pt>
                <c:pt idx="843">
                  <c:v>1.3578934E-15</c:v>
                </c:pt>
                <c:pt idx="844">
                  <c:v>1.3591393E-15</c:v>
                </c:pt>
                <c:pt idx="845">
                  <c:v>1.3548158E-15</c:v>
                </c:pt>
                <c:pt idx="846">
                  <c:v>1.3570712999999999E-15</c:v>
                </c:pt>
                <c:pt idx="847">
                  <c:v>1.3499539000000001E-15</c:v>
                </c:pt>
                <c:pt idx="848">
                  <c:v>1.3546958000000001E-15</c:v>
                </c:pt>
                <c:pt idx="849">
                  <c:v>1.3478951999999999E-15</c:v>
                </c:pt>
                <c:pt idx="850">
                  <c:v>1.348116E-15</c:v>
                </c:pt>
                <c:pt idx="851">
                  <c:v>1.3396435E-15</c:v>
                </c:pt>
                <c:pt idx="852">
                  <c:v>1.3392891000000001E-15</c:v>
                </c:pt>
                <c:pt idx="853">
                  <c:v>1.3321986000000001E-15</c:v>
                </c:pt>
                <c:pt idx="854">
                  <c:v>1.334667E-15</c:v>
                </c:pt>
                <c:pt idx="855">
                  <c:v>1.327249E-15</c:v>
                </c:pt>
                <c:pt idx="856">
                  <c:v>1.3270619999999999E-15</c:v>
                </c:pt>
                <c:pt idx="857">
                  <c:v>1.3224897E-15</c:v>
                </c:pt>
                <c:pt idx="858">
                  <c:v>1.3191686999999999E-15</c:v>
                </c:pt>
                <c:pt idx="859">
                  <c:v>1.3143783E-15</c:v>
                </c:pt>
                <c:pt idx="860">
                  <c:v>1.3171366E-15</c:v>
                </c:pt>
                <c:pt idx="861">
                  <c:v>1.3121965999999999E-15</c:v>
                </c:pt>
                <c:pt idx="862">
                  <c:v>1.3042776E-15</c:v>
                </c:pt>
                <c:pt idx="863">
                  <c:v>1.3006043000000001E-15</c:v>
                </c:pt>
                <c:pt idx="864">
                  <c:v>1.3012733999999999E-15</c:v>
                </c:pt>
                <c:pt idx="865">
                  <c:v>1.2952097000000001E-15</c:v>
                </c:pt>
                <c:pt idx="866">
                  <c:v>1.2928329E-15</c:v>
                </c:pt>
                <c:pt idx="867">
                  <c:v>1.2899465E-15</c:v>
                </c:pt>
                <c:pt idx="868">
                  <c:v>1.2906523999999999E-15</c:v>
                </c:pt>
                <c:pt idx="869">
                  <c:v>1.2866280999999999E-15</c:v>
                </c:pt>
                <c:pt idx="870">
                  <c:v>1.2872292999999999E-15</c:v>
                </c:pt>
                <c:pt idx="871">
                  <c:v>1.2842048999999999E-15</c:v>
                </c:pt>
                <c:pt idx="872">
                  <c:v>1.2780427000000001E-15</c:v>
                </c:pt>
                <c:pt idx="873">
                  <c:v>1.2702584999999999E-15</c:v>
                </c:pt>
                <c:pt idx="874">
                  <c:v>1.2747597000000001E-15</c:v>
                </c:pt>
                <c:pt idx="875">
                  <c:v>1.2700333E-15</c:v>
                </c:pt>
                <c:pt idx="876">
                  <c:v>1.2684838999999999E-15</c:v>
                </c:pt>
                <c:pt idx="877">
                  <c:v>1.2652303E-15</c:v>
                </c:pt>
                <c:pt idx="878">
                  <c:v>1.2665627999999999E-15</c:v>
                </c:pt>
                <c:pt idx="879">
                  <c:v>1.2585755000000001E-15</c:v>
                </c:pt>
                <c:pt idx="880">
                  <c:v>1.2606967E-15</c:v>
                </c:pt>
                <c:pt idx="881">
                  <c:v>1.2550275000000001E-15</c:v>
                </c:pt>
                <c:pt idx="882">
                  <c:v>1.2567588E-15</c:v>
                </c:pt>
                <c:pt idx="883">
                  <c:v>1.2509032000000001E-15</c:v>
                </c:pt>
                <c:pt idx="884">
                  <c:v>1.2491258E-15</c:v>
                </c:pt>
                <c:pt idx="885">
                  <c:v>1.2395382E-15</c:v>
                </c:pt>
                <c:pt idx="886">
                  <c:v>1.2473123999999999E-15</c:v>
                </c:pt>
                <c:pt idx="887">
                  <c:v>1.2400671E-15</c:v>
                </c:pt>
                <c:pt idx="888">
                  <c:v>1.2409817E-15</c:v>
                </c:pt>
                <c:pt idx="889">
                  <c:v>1.2336296999999999E-15</c:v>
                </c:pt>
                <c:pt idx="890">
                  <c:v>1.2363422000000001E-15</c:v>
                </c:pt>
                <c:pt idx="891">
                  <c:v>1.2317398E-15</c:v>
                </c:pt>
                <c:pt idx="892">
                  <c:v>1.2312885E-15</c:v>
                </c:pt>
                <c:pt idx="893">
                  <c:v>1.2234501E-15</c:v>
                </c:pt>
                <c:pt idx="894">
                  <c:v>1.224693E-15</c:v>
                </c:pt>
                <c:pt idx="895">
                  <c:v>1.2166392999999999E-15</c:v>
                </c:pt>
                <c:pt idx="896">
                  <c:v>1.2171965E-15</c:v>
                </c:pt>
                <c:pt idx="897">
                  <c:v>1.2148904E-15</c:v>
                </c:pt>
                <c:pt idx="898">
                  <c:v>1.2177298E-15</c:v>
                </c:pt>
                <c:pt idx="899">
                  <c:v>1.2111542E-15</c:v>
                </c:pt>
                <c:pt idx="900">
                  <c:v>1.2082239E-15</c:v>
                </c:pt>
                <c:pt idx="901">
                  <c:v>1.2074777000000001E-15</c:v>
                </c:pt>
                <c:pt idx="902">
                  <c:v>1.2074692E-15</c:v>
                </c:pt>
                <c:pt idx="903">
                  <c:v>1.2028021999999999E-15</c:v>
                </c:pt>
                <c:pt idx="904">
                  <c:v>1.2042228999999999E-15</c:v>
                </c:pt>
                <c:pt idx="905">
                  <c:v>1.201633E-15</c:v>
                </c:pt>
                <c:pt idx="906">
                  <c:v>1.1961416000000001E-15</c:v>
                </c:pt>
                <c:pt idx="907">
                  <c:v>1.1966171E-15</c:v>
                </c:pt>
                <c:pt idx="908">
                  <c:v>1.1931770999999999E-15</c:v>
                </c:pt>
                <c:pt idx="909">
                  <c:v>1.1890644E-15</c:v>
                </c:pt>
                <c:pt idx="910">
                  <c:v>1.1897237000000001E-15</c:v>
                </c:pt>
                <c:pt idx="911">
                  <c:v>1.1802619E-15</c:v>
                </c:pt>
                <c:pt idx="912">
                  <c:v>1.1835238000000001E-15</c:v>
                </c:pt>
                <c:pt idx="913">
                  <c:v>1.1799862999999999E-15</c:v>
                </c:pt>
                <c:pt idx="914">
                  <c:v>1.1751598E-15</c:v>
                </c:pt>
                <c:pt idx="915">
                  <c:v>1.175415E-15</c:v>
                </c:pt>
                <c:pt idx="916">
                  <c:v>1.1761054999999999E-15</c:v>
                </c:pt>
                <c:pt idx="917">
                  <c:v>1.1751732999999999E-15</c:v>
                </c:pt>
                <c:pt idx="918">
                  <c:v>1.1727464E-15</c:v>
                </c:pt>
                <c:pt idx="919">
                  <c:v>1.1682857000000001E-15</c:v>
                </c:pt>
                <c:pt idx="920">
                  <c:v>1.1687016999999999E-15</c:v>
                </c:pt>
                <c:pt idx="921">
                  <c:v>1.1691605999999999E-15</c:v>
                </c:pt>
                <c:pt idx="922">
                  <c:v>1.1689737000000001E-15</c:v>
                </c:pt>
                <c:pt idx="923">
                  <c:v>1.1644202000000001E-15</c:v>
                </c:pt>
                <c:pt idx="924">
                  <c:v>1.1628234E-15</c:v>
                </c:pt>
                <c:pt idx="925">
                  <c:v>1.1612255E-15</c:v>
                </c:pt>
                <c:pt idx="926">
                  <c:v>1.1552956000000001E-15</c:v>
                </c:pt>
                <c:pt idx="927">
                  <c:v>1.1538007E-15</c:v>
                </c:pt>
                <c:pt idx="928">
                  <c:v>1.1536423999999999E-15</c:v>
                </c:pt>
                <c:pt idx="929">
                  <c:v>1.1539339000000001E-15</c:v>
                </c:pt>
                <c:pt idx="930">
                  <c:v>1.1498013E-15</c:v>
                </c:pt>
                <c:pt idx="931">
                  <c:v>1.1467404000000001E-15</c:v>
                </c:pt>
                <c:pt idx="932">
                  <c:v>1.1454793E-15</c:v>
                </c:pt>
                <c:pt idx="933">
                  <c:v>1.1436792E-15</c:v>
                </c:pt>
                <c:pt idx="934">
                  <c:v>1.1397400000000001E-15</c:v>
                </c:pt>
                <c:pt idx="935">
                  <c:v>1.1408265000000001E-15</c:v>
                </c:pt>
                <c:pt idx="936">
                  <c:v>1.1350483000000001E-15</c:v>
                </c:pt>
                <c:pt idx="937">
                  <c:v>1.1411156000000001E-15</c:v>
                </c:pt>
                <c:pt idx="938">
                  <c:v>1.1380183E-15</c:v>
                </c:pt>
                <c:pt idx="939">
                  <c:v>1.13449E-15</c:v>
                </c:pt>
                <c:pt idx="940">
                  <c:v>1.1341553999999999E-15</c:v>
                </c:pt>
                <c:pt idx="941">
                  <c:v>1.1331996E-15</c:v>
                </c:pt>
                <c:pt idx="942">
                  <c:v>1.1268837E-15</c:v>
                </c:pt>
                <c:pt idx="943">
                  <c:v>1.1275868E-15</c:v>
                </c:pt>
                <c:pt idx="944">
                  <c:v>1.121239E-15</c:v>
                </c:pt>
                <c:pt idx="945">
                  <c:v>1.1262606E-15</c:v>
                </c:pt>
                <c:pt idx="946">
                  <c:v>1.1187119E-15</c:v>
                </c:pt>
                <c:pt idx="947">
                  <c:v>1.1251499E-15</c:v>
                </c:pt>
                <c:pt idx="948">
                  <c:v>1.1214353E-15</c:v>
                </c:pt>
                <c:pt idx="949">
                  <c:v>1.1207122E-15</c:v>
                </c:pt>
                <c:pt idx="950">
                  <c:v>1.1193468999999999E-15</c:v>
                </c:pt>
                <c:pt idx="951">
                  <c:v>1.1174706000000001E-15</c:v>
                </c:pt>
                <c:pt idx="952">
                  <c:v>1.1154075E-15</c:v>
                </c:pt>
                <c:pt idx="953">
                  <c:v>1.1136777E-15</c:v>
                </c:pt>
                <c:pt idx="954">
                  <c:v>1.1126334000000001E-15</c:v>
                </c:pt>
                <c:pt idx="955">
                  <c:v>1.1075245000000001E-15</c:v>
                </c:pt>
                <c:pt idx="956">
                  <c:v>1.1069707E-15</c:v>
                </c:pt>
                <c:pt idx="957">
                  <c:v>1.1077411999999999E-15</c:v>
                </c:pt>
                <c:pt idx="958">
                  <c:v>1.1062863999999999E-15</c:v>
                </c:pt>
                <c:pt idx="959">
                  <c:v>1.1055678999999999E-15</c:v>
                </c:pt>
                <c:pt idx="960">
                  <c:v>1.1018323E-15</c:v>
                </c:pt>
                <c:pt idx="961">
                  <c:v>1.1048352000000001E-15</c:v>
                </c:pt>
                <c:pt idx="962">
                  <c:v>1.1000755999999999E-15</c:v>
                </c:pt>
                <c:pt idx="963">
                  <c:v>1.0978185E-15</c:v>
                </c:pt>
                <c:pt idx="964">
                  <c:v>1.0997775999999999E-15</c:v>
                </c:pt>
                <c:pt idx="965">
                  <c:v>1.1010025000000001E-15</c:v>
                </c:pt>
                <c:pt idx="966">
                  <c:v>1.0938525999999999E-15</c:v>
                </c:pt>
                <c:pt idx="967">
                  <c:v>1.0935273999999999E-15</c:v>
                </c:pt>
                <c:pt idx="968">
                  <c:v>1.095907E-15</c:v>
                </c:pt>
                <c:pt idx="969">
                  <c:v>1.0891226999999999E-15</c:v>
                </c:pt>
                <c:pt idx="970">
                  <c:v>1.0941853E-15</c:v>
                </c:pt>
                <c:pt idx="971">
                  <c:v>1.0905405000000001E-15</c:v>
                </c:pt>
                <c:pt idx="972">
                  <c:v>1.0886481E-15</c:v>
                </c:pt>
                <c:pt idx="973">
                  <c:v>1.0907105E-15</c:v>
                </c:pt>
                <c:pt idx="974">
                  <c:v>1.0874165000000001E-15</c:v>
                </c:pt>
                <c:pt idx="975">
                  <c:v>1.0875011E-15</c:v>
                </c:pt>
                <c:pt idx="976">
                  <c:v>1.0883898E-15</c:v>
                </c:pt>
                <c:pt idx="977">
                  <c:v>1.0834595E-15</c:v>
                </c:pt>
                <c:pt idx="978">
                  <c:v>1.0830916999999999E-15</c:v>
                </c:pt>
                <c:pt idx="979">
                  <c:v>1.0842636999999999E-15</c:v>
                </c:pt>
                <c:pt idx="980">
                  <c:v>1.0861261000000001E-15</c:v>
                </c:pt>
                <c:pt idx="981">
                  <c:v>1.0819368E-15</c:v>
                </c:pt>
                <c:pt idx="982">
                  <c:v>1.0821127000000001E-15</c:v>
                </c:pt>
                <c:pt idx="983">
                  <c:v>1.0826102E-15</c:v>
                </c:pt>
                <c:pt idx="984">
                  <c:v>1.0822937E-15</c:v>
                </c:pt>
                <c:pt idx="985">
                  <c:v>1.0796041000000001E-15</c:v>
                </c:pt>
                <c:pt idx="986">
                  <c:v>1.0834879999999999E-15</c:v>
                </c:pt>
                <c:pt idx="987">
                  <c:v>1.0818218E-15</c:v>
                </c:pt>
                <c:pt idx="988">
                  <c:v>1.0804428999999999E-15</c:v>
                </c:pt>
                <c:pt idx="989">
                  <c:v>1.0801739E-15</c:v>
                </c:pt>
                <c:pt idx="990">
                  <c:v>1.0785838E-15</c:v>
                </c:pt>
                <c:pt idx="991">
                  <c:v>1.0751386E-15</c:v>
                </c:pt>
                <c:pt idx="992">
                  <c:v>1.0757407000000001E-15</c:v>
                </c:pt>
                <c:pt idx="993">
                  <c:v>1.070907E-15</c:v>
                </c:pt>
                <c:pt idx="994">
                  <c:v>1.0753661000000001E-15</c:v>
                </c:pt>
                <c:pt idx="995">
                  <c:v>1.0737029999999999E-15</c:v>
                </c:pt>
                <c:pt idx="996">
                  <c:v>1.0748433999999999E-15</c:v>
                </c:pt>
                <c:pt idx="997">
                  <c:v>1.0724118000000001E-15</c:v>
                </c:pt>
                <c:pt idx="998">
                  <c:v>1.0709863999999999E-15</c:v>
                </c:pt>
                <c:pt idx="999">
                  <c:v>1.0669266E-15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68-4271-BBFB-CBA89186733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omega</c:v>
                </c:pt>
              </c:strCache>
            </c:strRef>
          </c:tx>
          <c:cat>
            <c:numRef>
              <c:f>Sheet1!$A$2:$A$1001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Sheet1!$G$2:$G$1001</c:f>
              <c:numCache>
                <c:formatCode>General</c:formatCode>
                <c:ptCount val="1000"/>
                <c:pt idx="0">
                  <c:v>1.0536175999999999</c:v>
                </c:pt>
                <c:pt idx="1">
                  <c:v>0.46584863999999998</c:v>
                </c:pt>
                <c:pt idx="2">
                  <c:v>0.44029151</c:v>
                </c:pt>
                <c:pt idx="3">
                  <c:v>0.39279961000000002</c:v>
                </c:pt>
                <c:pt idx="4">
                  <c:v>0.31259959999999998</c:v>
                </c:pt>
                <c:pt idx="5">
                  <c:v>0.20741018</c:v>
                </c:pt>
                <c:pt idx="6">
                  <c:v>0.111264</c:v>
                </c:pt>
                <c:pt idx="7">
                  <c:v>5.1939625000000003E-2</c:v>
                </c:pt>
                <c:pt idx="8">
                  <c:v>2.5105315999999999E-2</c:v>
                </c:pt>
                <c:pt idx="9">
                  <c:v>1.2325096000000001E-2</c:v>
                </c:pt>
                <c:pt idx="10">
                  <c:v>5.3449683E-3</c:v>
                </c:pt>
                <c:pt idx="11">
                  <c:v>2.0797894E-3</c:v>
                </c:pt>
                <c:pt idx="12">
                  <c:v>8.0352638000000004E-4</c:v>
                </c:pt>
                <c:pt idx="13">
                  <c:v>3.7025638000000001E-4</c:v>
                </c:pt>
                <c:pt idx="14">
                  <c:v>2.3404167E-4</c:v>
                </c:pt>
                <c:pt idx="15">
                  <c:v>1.6464771999999999E-4</c:v>
                </c:pt>
                <c:pt idx="16">
                  <c:v>1.3375923999999999E-4</c:v>
                </c:pt>
                <c:pt idx="17">
                  <c:v>1.1095467E-4</c:v>
                </c:pt>
                <c:pt idx="18">
                  <c:v>1.2075258E-4</c:v>
                </c:pt>
                <c:pt idx="19">
                  <c:v>1.0837224E-4</c:v>
                </c:pt>
                <c:pt idx="20">
                  <c:v>9.0067886999999996E-5</c:v>
                </c:pt>
                <c:pt idx="21">
                  <c:v>9.0460321000000003E-5</c:v>
                </c:pt>
                <c:pt idx="22">
                  <c:v>8.4309663999999998E-5</c:v>
                </c:pt>
                <c:pt idx="23">
                  <c:v>8.2882525999999996E-5</c:v>
                </c:pt>
                <c:pt idx="24">
                  <c:v>8.2985377000000004E-5</c:v>
                </c:pt>
                <c:pt idx="25">
                  <c:v>8.8231628999999997E-5</c:v>
                </c:pt>
                <c:pt idx="26">
                  <c:v>8.4182366999999999E-5</c:v>
                </c:pt>
                <c:pt idx="27">
                  <c:v>9.7709688999999994E-5</c:v>
                </c:pt>
                <c:pt idx="28">
                  <c:v>9.4854402000000003E-5</c:v>
                </c:pt>
                <c:pt idx="29">
                  <c:v>7.6572131000000003E-5</c:v>
                </c:pt>
                <c:pt idx="30">
                  <c:v>7.8999345999999993E-5</c:v>
                </c:pt>
                <c:pt idx="31">
                  <c:v>8.1829842000000002E-5</c:v>
                </c:pt>
                <c:pt idx="32">
                  <c:v>7.7106895000000005E-5</c:v>
                </c:pt>
                <c:pt idx="33">
                  <c:v>7.0599774999999999E-5</c:v>
                </c:pt>
                <c:pt idx="34">
                  <c:v>1.003615E-4</c:v>
                </c:pt>
                <c:pt idx="35">
                  <c:v>7.8017069000000004E-5</c:v>
                </c:pt>
                <c:pt idx="36">
                  <c:v>7.0206159E-5</c:v>
                </c:pt>
                <c:pt idx="37">
                  <c:v>6.8119390999999999E-5</c:v>
                </c:pt>
                <c:pt idx="38">
                  <c:v>9.5062994000000005E-5</c:v>
                </c:pt>
                <c:pt idx="39">
                  <c:v>7.8606946E-5</c:v>
                </c:pt>
                <c:pt idx="40">
                  <c:v>7.0924261000000001E-5</c:v>
                </c:pt>
                <c:pt idx="41">
                  <c:v>7.0027257999999998E-5</c:v>
                </c:pt>
                <c:pt idx="42">
                  <c:v>7.0567347999999996E-5</c:v>
                </c:pt>
                <c:pt idx="43">
                  <c:v>8.3361842E-5</c:v>
                </c:pt>
                <c:pt idx="44">
                  <c:v>7.6620313000000005E-5</c:v>
                </c:pt>
                <c:pt idx="45">
                  <c:v>8.6802202000000006E-5</c:v>
                </c:pt>
                <c:pt idx="46">
                  <c:v>1.0473515E-4</c:v>
                </c:pt>
                <c:pt idx="47">
                  <c:v>1.0358995E-4</c:v>
                </c:pt>
                <c:pt idx="48">
                  <c:v>8.9920970000000007E-5</c:v>
                </c:pt>
                <c:pt idx="49">
                  <c:v>8.5063547000000005E-5</c:v>
                </c:pt>
                <c:pt idx="50">
                  <c:v>8.9306933000000001E-5</c:v>
                </c:pt>
                <c:pt idx="51">
                  <c:v>9.1404959999999994E-5</c:v>
                </c:pt>
                <c:pt idx="52">
                  <c:v>1.0389272E-4</c:v>
                </c:pt>
                <c:pt idx="53">
                  <c:v>9.994704E-5</c:v>
                </c:pt>
                <c:pt idx="54">
                  <c:v>1.0055442E-4</c:v>
                </c:pt>
                <c:pt idx="55">
                  <c:v>1.0290857E-4</c:v>
                </c:pt>
                <c:pt idx="56">
                  <c:v>1.100945E-4</c:v>
                </c:pt>
                <c:pt idx="57">
                  <c:v>1.100381E-4</c:v>
                </c:pt>
                <c:pt idx="58">
                  <c:v>1.1094552E-4</c:v>
                </c:pt>
                <c:pt idx="59">
                  <c:v>1.1244404E-4</c:v>
                </c:pt>
                <c:pt idx="60">
                  <c:v>1.2874516E-4</c:v>
                </c:pt>
                <c:pt idx="61">
                  <c:v>1.7513068999999999E-4</c:v>
                </c:pt>
                <c:pt idx="62">
                  <c:v>1.3865975999999999E-4</c:v>
                </c:pt>
                <c:pt idx="63">
                  <c:v>1.2727347000000001E-4</c:v>
                </c:pt>
                <c:pt idx="64">
                  <c:v>1.214872E-4</c:v>
                </c:pt>
                <c:pt idx="65">
                  <c:v>1.3290938000000001E-4</c:v>
                </c:pt>
                <c:pt idx="66">
                  <c:v>1.2553057E-4</c:v>
                </c:pt>
                <c:pt idx="67">
                  <c:v>1.2276881E-4</c:v>
                </c:pt>
                <c:pt idx="68">
                  <c:v>1.2786370999999999E-4</c:v>
                </c:pt>
                <c:pt idx="69">
                  <c:v>1.2400175000000001E-4</c:v>
                </c:pt>
                <c:pt idx="70">
                  <c:v>1.2313636000000001E-4</c:v>
                </c:pt>
                <c:pt idx="71">
                  <c:v>1.2330237999999999E-4</c:v>
                </c:pt>
                <c:pt idx="72">
                  <c:v>1.2369852E-4</c:v>
                </c:pt>
                <c:pt idx="73">
                  <c:v>1.2402193000000001E-4</c:v>
                </c:pt>
                <c:pt idx="74">
                  <c:v>1.2429986E-4</c:v>
                </c:pt>
                <c:pt idx="75">
                  <c:v>1.2454141999999999E-4</c:v>
                </c:pt>
                <c:pt idx="76">
                  <c:v>1.2474270999999999E-4</c:v>
                </c:pt>
                <c:pt idx="77">
                  <c:v>1.2490223000000001E-4</c:v>
                </c:pt>
                <c:pt idx="78">
                  <c:v>1.2502305E-4</c:v>
                </c:pt>
                <c:pt idx="79">
                  <c:v>1.251108E-4</c:v>
                </c:pt>
                <c:pt idx="80">
                  <c:v>1.2517442000000001E-4</c:v>
                </c:pt>
                <c:pt idx="81">
                  <c:v>1.2522081000000001E-4</c:v>
                </c:pt>
                <c:pt idx="82">
                  <c:v>1.2525087999999999E-4</c:v>
                </c:pt>
                <c:pt idx="83">
                  <c:v>1.252696E-4</c:v>
                </c:pt>
                <c:pt idx="84">
                  <c:v>1.2527997E-4</c:v>
                </c:pt>
                <c:pt idx="85">
                  <c:v>1.2530494999999999E-4</c:v>
                </c:pt>
                <c:pt idx="86">
                  <c:v>1.2532609999999999E-4</c:v>
                </c:pt>
                <c:pt idx="87">
                  <c:v>1.2534779999999999E-4</c:v>
                </c:pt>
                <c:pt idx="88">
                  <c:v>1.2537173999999999E-4</c:v>
                </c:pt>
                <c:pt idx="89">
                  <c:v>1.2540032999999999E-4</c:v>
                </c:pt>
                <c:pt idx="90">
                  <c:v>1.2544349999999999E-4</c:v>
                </c:pt>
                <c:pt idx="91">
                  <c:v>1.2549836000000001E-4</c:v>
                </c:pt>
                <c:pt idx="92">
                  <c:v>1.2556905000000001E-4</c:v>
                </c:pt>
                <c:pt idx="93">
                  <c:v>1.2565440999999999E-4</c:v>
                </c:pt>
                <c:pt idx="94">
                  <c:v>1.2576258000000001E-4</c:v>
                </c:pt>
                <c:pt idx="95">
                  <c:v>1.2590908000000001E-4</c:v>
                </c:pt>
                <c:pt idx="96">
                  <c:v>1.2609325E-4</c:v>
                </c:pt>
                <c:pt idx="97">
                  <c:v>1.2634975E-4</c:v>
                </c:pt>
                <c:pt idx="98">
                  <c:v>1.2670484999999999E-4</c:v>
                </c:pt>
                <c:pt idx="99">
                  <c:v>1.2704407E-4</c:v>
                </c:pt>
                <c:pt idx="100">
                  <c:v>1.5959142E-4</c:v>
                </c:pt>
                <c:pt idx="101">
                  <c:v>2.7860412000000001E-4</c:v>
                </c:pt>
                <c:pt idx="102">
                  <c:v>1.3580056999999999E-4</c:v>
                </c:pt>
                <c:pt idx="103">
                  <c:v>4.1267341E-4</c:v>
                </c:pt>
                <c:pt idx="104">
                  <c:v>1.6617859999999999E-3</c:v>
                </c:pt>
                <c:pt idx="105">
                  <c:v>1.0337609E-4</c:v>
                </c:pt>
                <c:pt idx="106">
                  <c:v>7.9356978999999995E-5</c:v>
                </c:pt>
                <c:pt idx="107">
                  <c:v>7.1879683000000002E-5</c:v>
                </c:pt>
                <c:pt idx="108">
                  <c:v>6.8560842000000004E-5</c:v>
                </c:pt>
                <c:pt idx="109">
                  <c:v>6.6497331000000003E-5</c:v>
                </c:pt>
                <c:pt idx="110">
                  <c:v>6.5102496999999994E-5</c:v>
                </c:pt>
                <c:pt idx="111">
                  <c:v>6.4092857999999996E-5</c:v>
                </c:pt>
                <c:pt idx="112">
                  <c:v>6.3400949999999995E-5</c:v>
                </c:pt>
                <c:pt idx="113">
                  <c:v>6.2887687000000002E-5</c:v>
                </c:pt>
                <c:pt idx="114">
                  <c:v>6.2508929000000007E-5</c:v>
                </c:pt>
                <c:pt idx="115">
                  <c:v>6.2213416999999996E-5</c:v>
                </c:pt>
                <c:pt idx="116">
                  <c:v>6.1980979000000004E-5</c:v>
                </c:pt>
                <c:pt idx="117">
                  <c:v>6.1797636999999994E-5</c:v>
                </c:pt>
                <c:pt idx="118">
                  <c:v>6.1651959999999996E-5</c:v>
                </c:pt>
                <c:pt idx="119">
                  <c:v>6.1534450000000002E-5</c:v>
                </c:pt>
                <c:pt idx="120">
                  <c:v>6.1438912000000005E-5</c:v>
                </c:pt>
                <c:pt idx="121">
                  <c:v>6.1361440999999997E-5</c:v>
                </c:pt>
                <c:pt idx="122">
                  <c:v>6.1300813999999999E-5</c:v>
                </c:pt>
                <c:pt idx="123">
                  <c:v>6.1255128999999995E-5</c:v>
                </c:pt>
                <c:pt idx="124">
                  <c:v>6.1218233E-5</c:v>
                </c:pt>
                <c:pt idx="125">
                  <c:v>6.1189071000000001E-5</c:v>
                </c:pt>
                <c:pt idx="126">
                  <c:v>6.1166896000000001E-5</c:v>
                </c:pt>
                <c:pt idx="127">
                  <c:v>6.1151776999999997E-5</c:v>
                </c:pt>
                <c:pt idx="128">
                  <c:v>6.1142897999999995E-5</c:v>
                </c:pt>
                <c:pt idx="129">
                  <c:v>6.1141445999999996E-5</c:v>
                </c:pt>
                <c:pt idx="130">
                  <c:v>6.1146753E-5</c:v>
                </c:pt>
                <c:pt idx="131">
                  <c:v>6.1678499E-5</c:v>
                </c:pt>
                <c:pt idx="132">
                  <c:v>6.2229211999999997E-5</c:v>
                </c:pt>
                <c:pt idx="133">
                  <c:v>6.8626421000000002E-5</c:v>
                </c:pt>
                <c:pt idx="134">
                  <c:v>6.5371374000000005E-5</c:v>
                </c:pt>
                <c:pt idx="135">
                  <c:v>6.4908064999999994E-5</c:v>
                </c:pt>
                <c:pt idx="136">
                  <c:v>6.5458298999999994E-5</c:v>
                </c:pt>
                <c:pt idx="137">
                  <c:v>6.6457909000000004E-5</c:v>
                </c:pt>
                <c:pt idx="138">
                  <c:v>6.7811055000000002E-5</c:v>
                </c:pt>
                <c:pt idx="139">
                  <c:v>6.9496221999999994E-5</c:v>
                </c:pt>
                <c:pt idx="140">
                  <c:v>7.5150993E-5</c:v>
                </c:pt>
                <c:pt idx="141">
                  <c:v>7.5251136999999996E-5</c:v>
                </c:pt>
                <c:pt idx="142">
                  <c:v>7.7232860999999997E-5</c:v>
                </c:pt>
                <c:pt idx="143">
                  <c:v>8.0185662999999999E-5</c:v>
                </c:pt>
                <c:pt idx="144">
                  <c:v>8.3554856999999998E-5</c:v>
                </c:pt>
                <c:pt idx="145">
                  <c:v>8.7099837000000004E-5</c:v>
                </c:pt>
                <c:pt idx="146">
                  <c:v>9.0700870000000002E-5</c:v>
                </c:pt>
                <c:pt idx="147">
                  <c:v>1.0093904000000001E-4</c:v>
                </c:pt>
                <c:pt idx="148">
                  <c:v>9.9852680999999995E-5</c:v>
                </c:pt>
                <c:pt idx="149">
                  <c:v>1.0146836E-4</c:v>
                </c:pt>
                <c:pt idx="150">
                  <c:v>1.0372719E-4</c:v>
                </c:pt>
                <c:pt idx="151">
                  <c:v>1.0594356E-4</c:v>
                </c:pt>
                <c:pt idx="152">
                  <c:v>1.0790696000000001E-4</c:v>
                </c:pt>
                <c:pt idx="153">
                  <c:v>1.0961003E-4</c:v>
                </c:pt>
                <c:pt idx="154">
                  <c:v>1.1109908999999999E-4</c:v>
                </c:pt>
                <c:pt idx="155">
                  <c:v>1.1242465E-4</c:v>
                </c:pt>
                <c:pt idx="156">
                  <c:v>1.1361272000000001E-4</c:v>
                </c:pt>
                <c:pt idx="157">
                  <c:v>1.1469351E-4</c:v>
                </c:pt>
                <c:pt idx="158">
                  <c:v>1.1569152E-4</c:v>
                </c:pt>
                <c:pt idx="159">
                  <c:v>1.1663464E-4</c:v>
                </c:pt>
                <c:pt idx="160">
                  <c:v>1.1752998999999999E-4</c:v>
                </c:pt>
                <c:pt idx="161">
                  <c:v>1.1836749999999999E-4</c:v>
                </c:pt>
                <c:pt idx="162">
                  <c:v>1.191452E-4</c:v>
                </c:pt>
                <c:pt idx="163">
                  <c:v>1.1985513000000001E-4</c:v>
                </c:pt>
                <c:pt idx="164">
                  <c:v>1.2048807999999999E-4</c:v>
                </c:pt>
                <c:pt idx="165">
                  <c:v>1.2102872E-4</c:v>
                </c:pt>
                <c:pt idx="166">
                  <c:v>1.2146653E-4</c:v>
                </c:pt>
                <c:pt idx="167">
                  <c:v>1.2178752E-4</c:v>
                </c:pt>
                <c:pt idx="168">
                  <c:v>1.2200282E-4</c:v>
                </c:pt>
                <c:pt idx="169">
                  <c:v>1.2213308E-4</c:v>
                </c:pt>
                <c:pt idx="170">
                  <c:v>1.2289602E-4</c:v>
                </c:pt>
                <c:pt idx="171">
                  <c:v>1.2254403999999999E-4</c:v>
                </c:pt>
                <c:pt idx="172">
                  <c:v>1.2234759999999999E-4</c:v>
                </c:pt>
                <c:pt idx="173">
                  <c:v>1.2222797000000001E-4</c:v>
                </c:pt>
                <c:pt idx="174">
                  <c:v>1.2216527000000001E-4</c:v>
                </c:pt>
                <c:pt idx="175">
                  <c:v>1.2213253E-4</c:v>
                </c:pt>
                <c:pt idx="176">
                  <c:v>1.2210908E-4</c:v>
                </c:pt>
                <c:pt idx="177">
                  <c:v>1.2209802000000001E-4</c:v>
                </c:pt>
                <c:pt idx="178">
                  <c:v>1.2209971999999999E-4</c:v>
                </c:pt>
                <c:pt idx="179">
                  <c:v>1.2211241999999999E-4</c:v>
                </c:pt>
                <c:pt idx="180">
                  <c:v>1.2213396E-4</c:v>
                </c:pt>
                <c:pt idx="181">
                  <c:v>1.2216325000000001E-4</c:v>
                </c:pt>
                <c:pt idx="182">
                  <c:v>1.2219838000000001E-4</c:v>
                </c:pt>
                <c:pt idx="183">
                  <c:v>1.2223725999999999E-4</c:v>
                </c:pt>
                <c:pt idx="184">
                  <c:v>1.2227827999999999E-4</c:v>
                </c:pt>
                <c:pt idx="185">
                  <c:v>1.2232087999999999E-4</c:v>
                </c:pt>
                <c:pt idx="186">
                  <c:v>1.2236484999999999E-4</c:v>
                </c:pt>
                <c:pt idx="187">
                  <c:v>1.2241015000000001E-4</c:v>
                </c:pt>
                <c:pt idx="188">
                  <c:v>1.2245710999999999E-4</c:v>
                </c:pt>
                <c:pt idx="189">
                  <c:v>1.2250562000000001E-4</c:v>
                </c:pt>
                <c:pt idx="190">
                  <c:v>1.2255565999999999E-4</c:v>
                </c:pt>
                <c:pt idx="191">
                  <c:v>1.2260734E-4</c:v>
                </c:pt>
                <c:pt idx="192">
                  <c:v>1.2266067999999999E-4</c:v>
                </c:pt>
                <c:pt idx="193">
                  <c:v>1.2271587000000001E-4</c:v>
                </c:pt>
                <c:pt idx="194">
                  <c:v>1.2277303E-4</c:v>
                </c:pt>
                <c:pt idx="195">
                  <c:v>1.2283214999999999E-4</c:v>
                </c:pt>
                <c:pt idx="196">
                  <c:v>1.2289319999999999E-4</c:v>
                </c:pt>
                <c:pt idx="197">
                  <c:v>1.2295624000000001E-4</c:v>
                </c:pt>
                <c:pt idx="198">
                  <c:v>1.2302119000000001E-4</c:v>
                </c:pt>
                <c:pt idx="199">
                  <c:v>1.2308826999999999E-4</c:v>
                </c:pt>
                <c:pt idx="200">
                  <c:v>1.2316047E-4</c:v>
                </c:pt>
                <c:pt idx="201">
                  <c:v>1.2323436E-4</c:v>
                </c:pt>
                <c:pt idx="202">
                  <c:v>1.2330999E-4</c:v>
                </c:pt>
                <c:pt idx="203">
                  <c:v>1.2338738999999999E-4</c:v>
                </c:pt>
                <c:pt idx="204">
                  <c:v>1.2346657E-4</c:v>
                </c:pt>
                <c:pt idx="205">
                  <c:v>1.2355609999999999E-4</c:v>
                </c:pt>
                <c:pt idx="206">
                  <c:v>1.2364924E-4</c:v>
                </c:pt>
                <c:pt idx="207">
                  <c:v>1.2374369999999999E-4</c:v>
                </c:pt>
                <c:pt idx="208">
                  <c:v>1.2383958E-4</c:v>
                </c:pt>
                <c:pt idx="209">
                  <c:v>1.2393694000000001E-4</c:v>
                </c:pt>
                <c:pt idx="210">
                  <c:v>1.2403583E-4</c:v>
                </c:pt>
                <c:pt idx="211">
                  <c:v>1.2413628E-4</c:v>
                </c:pt>
                <c:pt idx="212">
                  <c:v>1.2423828999999999E-4</c:v>
                </c:pt>
                <c:pt idx="213">
                  <c:v>1.2434187E-4</c:v>
                </c:pt>
                <c:pt idx="214">
                  <c:v>1.2444697999999999E-4</c:v>
                </c:pt>
                <c:pt idx="215">
                  <c:v>1.245536E-4</c:v>
                </c:pt>
                <c:pt idx="216">
                  <c:v>1.2466167000000001E-4</c:v>
                </c:pt>
                <c:pt idx="217">
                  <c:v>1.2477111E-4</c:v>
                </c:pt>
                <c:pt idx="218">
                  <c:v>1.2488184E-4</c:v>
                </c:pt>
                <c:pt idx="219">
                  <c:v>1.2499375000000001E-4</c:v>
                </c:pt>
                <c:pt idx="220">
                  <c:v>1.2510671999999999E-4</c:v>
                </c:pt>
                <c:pt idx="221">
                  <c:v>1.2522078E-4</c:v>
                </c:pt>
                <c:pt idx="222">
                  <c:v>1.2533567E-4</c:v>
                </c:pt>
                <c:pt idx="223">
                  <c:v>1.2545119E-4</c:v>
                </c:pt>
                <c:pt idx="224">
                  <c:v>1.2556716E-4</c:v>
                </c:pt>
                <c:pt idx="225">
                  <c:v>1.2568339000000001E-4</c:v>
                </c:pt>
                <c:pt idx="226">
                  <c:v>1.257997E-4</c:v>
                </c:pt>
                <c:pt idx="227">
                  <c:v>1.259159E-4</c:v>
                </c:pt>
                <c:pt idx="228">
                  <c:v>1.2603178999999999E-4</c:v>
                </c:pt>
                <c:pt idx="229">
                  <c:v>1.2614713999999999E-4</c:v>
                </c:pt>
                <c:pt idx="230">
                  <c:v>1.2626175E-4</c:v>
                </c:pt>
                <c:pt idx="231">
                  <c:v>1.2637556000000001E-4</c:v>
                </c:pt>
                <c:pt idx="232">
                  <c:v>1.2648822999999999E-4</c:v>
                </c:pt>
                <c:pt idx="233">
                  <c:v>1.2659954000000001E-4</c:v>
                </c:pt>
                <c:pt idx="234">
                  <c:v>1.2670929E-4</c:v>
                </c:pt>
                <c:pt idx="235">
                  <c:v>1.2681726000000001E-4</c:v>
                </c:pt>
                <c:pt idx="236">
                  <c:v>1.2692332999999999E-4</c:v>
                </c:pt>
                <c:pt idx="237">
                  <c:v>1.2702735E-4</c:v>
                </c:pt>
                <c:pt idx="238">
                  <c:v>1.2712933999999999E-4</c:v>
                </c:pt>
                <c:pt idx="239">
                  <c:v>1.2722901000000001E-4</c:v>
                </c:pt>
                <c:pt idx="240">
                  <c:v>1.2732606000000001E-4</c:v>
                </c:pt>
                <c:pt idx="241">
                  <c:v>1.2742039000000001E-4</c:v>
                </c:pt>
                <c:pt idx="242">
                  <c:v>1.2751177000000001E-4</c:v>
                </c:pt>
                <c:pt idx="243">
                  <c:v>1.2760003999999999E-4</c:v>
                </c:pt>
                <c:pt idx="244">
                  <c:v>1.2768501000000001E-4</c:v>
                </c:pt>
                <c:pt idx="245">
                  <c:v>1.2776643000000001E-4</c:v>
                </c:pt>
                <c:pt idx="246">
                  <c:v>1.2784426E-4</c:v>
                </c:pt>
                <c:pt idx="247">
                  <c:v>1.2791781E-4</c:v>
                </c:pt>
                <c:pt idx="248">
                  <c:v>1.2798652999999999E-4</c:v>
                </c:pt>
                <c:pt idx="249">
                  <c:v>1.2804976000000001E-4</c:v>
                </c:pt>
                <c:pt idx="250">
                  <c:v>1.2810668999999999E-4</c:v>
                </c:pt>
                <c:pt idx="251">
                  <c:v>1.2815653000000001E-4</c:v>
                </c:pt>
                <c:pt idx="252">
                  <c:v>1.281984E-4</c:v>
                </c:pt>
                <c:pt idx="253">
                  <c:v>1.3252026999999999E-4</c:v>
                </c:pt>
                <c:pt idx="254">
                  <c:v>1.4830078999999999E-4</c:v>
                </c:pt>
                <c:pt idx="255">
                  <c:v>1.3565611E-4</c:v>
                </c:pt>
                <c:pt idx="256">
                  <c:v>1.3048844999999999E-4</c:v>
                </c:pt>
                <c:pt idx="257">
                  <c:v>1.2930569999999999E-4</c:v>
                </c:pt>
                <c:pt idx="258">
                  <c:v>1.2936906000000001E-4</c:v>
                </c:pt>
                <c:pt idx="259">
                  <c:v>1.2917062E-4</c:v>
                </c:pt>
                <c:pt idx="260">
                  <c:v>1.2898974999999999E-4</c:v>
                </c:pt>
                <c:pt idx="261">
                  <c:v>1.2887717E-4</c:v>
                </c:pt>
                <c:pt idx="262">
                  <c:v>1.2881456E-4</c:v>
                </c:pt>
                <c:pt idx="263">
                  <c:v>1.2877445999999999E-4</c:v>
                </c:pt>
                <c:pt idx="264">
                  <c:v>1.2873877E-4</c:v>
                </c:pt>
                <c:pt idx="265">
                  <c:v>1.2869893E-4</c:v>
                </c:pt>
                <c:pt idx="266">
                  <c:v>1.2865188999999999E-4</c:v>
                </c:pt>
                <c:pt idx="267">
                  <c:v>1.2859982E-4</c:v>
                </c:pt>
                <c:pt idx="268">
                  <c:v>1.2854467E-4</c:v>
                </c:pt>
                <c:pt idx="269">
                  <c:v>1.2848853999999999E-4</c:v>
                </c:pt>
                <c:pt idx="270">
                  <c:v>1.2843311999999999E-4</c:v>
                </c:pt>
                <c:pt idx="271">
                  <c:v>1.2837925999999999E-4</c:v>
                </c:pt>
                <c:pt idx="272">
                  <c:v>1.2832777000000001E-4</c:v>
                </c:pt>
                <c:pt idx="273">
                  <c:v>1.2827916999999999E-4</c:v>
                </c:pt>
                <c:pt idx="274">
                  <c:v>1.2823374999999999E-4</c:v>
                </c:pt>
                <c:pt idx="275">
                  <c:v>1.2819164000000001E-4</c:v>
                </c:pt>
                <c:pt idx="276">
                  <c:v>1.2815287E-4</c:v>
                </c:pt>
                <c:pt idx="277">
                  <c:v>1.2811735999999999E-4</c:v>
                </c:pt>
                <c:pt idx="278">
                  <c:v>1.2808508000000001E-4</c:v>
                </c:pt>
                <c:pt idx="279">
                  <c:v>1.2805584E-4</c:v>
                </c:pt>
                <c:pt idx="280">
                  <c:v>1.2802941000000001E-4</c:v>
                </c:pt>
                <c:pt idx="281">
                  <c:v>1.2800552999999999E-4</c:v>
                </c:pt>
                <c:pt idx="282">
                  <c:v>1.2798399E-4</c:v>
                </c:pt>
                <c:pt idx="283">
                  <c:v>1.2796454999999999E-4</c:v>
                </c:pt>
                <c:pt idx="284">
                  <c:v>1.2794702E-4</c:v>
                </c:pt>
                <c:pt idx="285">
                  <c:v>1.2793118999999999E-4</c:v>
                </c:pt>
                <c:pt idx="286">
                  <c:v>1.2791688000000001E-4</c:v>
                </c:pt>
                <c:pt idx="287">
                  <c:v>1.2790391999999999E-4</c:v>
                </c:pt>
                <c:pt idx="288">
                  <c:v>1.2789215E-4</c:v>
                </c:pt>
                <c:pt idx="289">
                  <c:v>1.2788143000000001E-4</c:v>
                </c:pt>
                <c:pt idx="290">
                  <c:v>1.2787160000000001E-4</c:v>
                </c:pt>
                <c:pt idx="291">
                  <c:v>1.4230271E-4</c:v>
                </c:pt>
                <c:pt idx="292">
                  <c:v>1.3710717E-4</c:v>
                </c:pt>
                <c:pt idx="293">
                  <c:v>1.3074851E-4</c:v>
                </c:pt>
                <c:pt idx="294">
                  <c:v>1.2870384000000001E-4</c:v>
                </c:pt>
                <c:pt idx="295">
                  <c:v>1.2847220000000001E-4</c:v>
                </c:pt>
                <c:pt idx="296">
                  <c:v>1.2829228E-4</c:v>
                </c:pt>
                <c:pt idx="297">
                  <c:v>1.2809520000000001E-4</c:v>
                </c:pt>
                <c:pt idx="298">
                  <c:v>1.2794993999999999E-4</c:v>
                </c:pt>
                <c:pt idx="299">
                  <c:v>1.2786874999999999E-4</c:v>
                </c:pt>
                <c:pt idx="300">
                  <c:v>1.2783457000000001E-4</c:v>
                </c:pt>
                <c:pt idx="301">
                  <c:v>1.2782129999999999E-4</c:v>
                </c:pt>
                <c:pt idx="302">
                  <c:v>1.2781547999999999E-4</c:v>
                </c:pt>
                <c:pt idx="303">
                  <c:v>1.2781211000000001E-4</c:v>
                </c:pt>
                <c:pt idx="304">
                  <c:v>1.2780981000000001E-4</c:v>
                </c:pt>
                <c:pt idx="305">
                  <c:v>1.2780743999999999E-4</c:v>
                </c:pt>
                <c:pt idx="306">
                  <c:v>1.2780471999999999E-4</c:v>
                </c:pt>
                <c:pt idx="307">
                  <c:v>1.2780153E-4</c:v>
                </c:pt>
                <c:pt idx="308">
                  <c:v>1.2779776E-4</c:v>
                </c:pt>
                <c:pt idx="309">
                  <c:v>1.2779332000000001E-4</c:v>
                </c:pt>
                <c:pt idx="310">
                  <c:v>1.2778814999999999E-4</c:v>
                </c:pt>
                <c:pt idx="311">
                  <c:v>1.2778225000000001E-4</c:v>
                </c:pt>
                <c:pt idx="312">
                  <c:v>1.2777557999999999E-4</c:v>
                </c:pt>
                <c:pt idx="313">
                  <c:v>1.2776812000000001E-4</c:v>
                </c:pt>
                <c:pt idx="314">
                  <c:v>1.2775994999999999E-4</c:v>
                </c:pt>
                <c:pt idx="315">
                  <c:v>1.2775104999999999E-4</c:v>
                </c:pt>
                <c:pt idx="316">
                  <c:v>1.2774138000000001E-4</c:v>
                </c:pt>
                <c:pt idx="317">
                  <c:v>1.2773098000000001E-4</c:v>
                </c:pt>
                <c:pt idx="318">
                  <c:v>1.2771983000000001E-4</c:v>
                </c:pt>
                <c:pt idx="319">
                  <c:v>1.2770796999999999E-4</c:v>
                </c:pt>
                <c:pt idx="320">
                  <c:v>1.2769539E-4</c:v>
                </c:pt>
                <c:pt idx="321">
                  <c:v>1.2768214000000001E-4</c:v>
                </c:pt>
                <c:pt idx="322">
                  <c:v>1.2766829999999999E-4</c:v>
                </c:pt>
                <c:pt idx="323">
                  <c:v>1.2765380999999999E-4</c:v>
                </c:pt>
                <c:pt idx="324">
                  <c:v>1.2763871E-4</c:v>
                </c:pt>
                <c:pt idx="325">
                  <c:v>1.2762303000000001E-4</c:v>
                </c:pt>
                <c:pt idx="326">
                  <c:v>1.2760680999999999E-4</c:v>
                </c:pt>
                <c:pt idx="327">
                  <c:v>1.2759009000000001E-4</c:v>
                </c:pt>
                <c:pt idx="328">
                  <c:v>1.2757291E-4</c:v>
                </c:pt>
                <c:pt idx="329">
                  <c:v>1.275553E-4</c:v>
                </c:pt>
                <c:pt idx="330">
                  <c:v>1.2753731E-4</c:v>
                </c:pt>
                <c:pt idx="331">
                  <c:v>1.2751899E-4</c:v>
                </c:pt>
                <c:pt idx="332">
                  <c:v>1.2750036999999999E-4</c:v>
                </c:pt>
                <c:pt idx="333">
                  <c:v>1.2748149999999999E-4</c:v>
                </c:pt>
                <c:pt idx="334">
                  <c:v>1.2746244000000001E-4</c:v>
                </c:pt>
                <c:pt idx="335">
                  <c:v>1.2744321999999999E-4</c:v>
                </c:pt>
                <c:pt idx="336">
                  <c:v>1.2742389000000001E-4</c:v>
                </c:pt>
                <c:pt idx="337">
                  <c:v>1.2740451000000001E-4</c:v>
                </c:pt>
                <c:pt idx="338">
                  <c:v>1.2738511000000001E-4</c:v>
                </c:pt>
                <c:pt idx="339">
                  <c:v>1.3204108000000001E-4</c:v>
                </c:pt>
                <c:pt idx="340">
                  <c:v>1.2862668999999999E-4</c:v>
                </c:pt>
                <c:pt idx="341">
                  <c:v>1.2769119000000001E-4</c:v>
                </c:pt>
                <c:pt idx="342">
                  <c:v>1.2749254999999999E-4</c:v>
                </c:pt>
                <c:pt idx="343">
                  <c:v>1.2743866999999999E-4</c:v>
                </c:pt>
                <c:pt idx="344">
                  <c:v>1.2735805000000001E-4</c:v>
                </c:pt>
                <c:pt idx="345">
                  <c:v>1.2729749999999999E-4</c:v>
                </c:pt>
                <c:pt idx="346">
                  <c:v>1.2725631E-4</c:v>
                </c:pt>
                <c:pt idx="347">
                  <c:v>1.2722760000000001E-4</c:v>
                </c:pt>
                <c:pt idx="348">
                  <c:v>1.2720515E-4</c:v>
                </c:pt>
                <c:pt idx="349">
                  <c:v>1.2718593999999999E-4</c:v>
                </c:pt>
                <c:pt idx="350">
                  <c:v>1.2716805E-4</c:v>
                </c:pt>
                <c:pt idx="351">
                  <c:v>1.2715107999999999E-4</c:v>
                </c:pt>
                <c:pt idx="352">
                  <c:v>1.2713479999999999E-4</c:v>
                </c:pt>
                <c:pt idx="353">
                  <c:v>1.2711910000000001E-4</c:v>
                </c:pt>
                <c:pt idx="354">
                  <c:v>1.271039E-4</c:v>
                </c:pt>
                <c:pt idx="355">
                  <c:v>1.2708916999999999E-4</c:v>
                </c:pt>
                <c:pt idx="356">
                  <c:v>1.2707490000000001E-4</c:v>
                </c:pt>
                <c:pt idx="357">
                  <c:v>1.2706109E-4</c:v>
                </c:pt>
                <c:pt idx="358">
                  <c:v>1.2704772E-4</c:v>
                </c:pt>
                <c:pt idx="359">
                  <c:v>1.2703479E-4</c:v>
                </c:pt>
                <c:pt idx="360">
                  <c:v>1.2702230000000001E-4</c:v>
                </c:pt>
                <c:pt idx="361">
                  <c:v>1.2701025E-4</c:v>
                </c:pt>
                <c:pt idx="362">
                  <c:v>1.2699863E-4</c:v>
                </c:pt>
                <c:pt idx="363">
                  <c:v>1.3250027E-4</c:v>
                </c:pt>
                <c:pt idx="364">
                  <c:v>1.2880494000000001E-4</c:v>
                </c:pt>
                <c:pt idx="365">
                  <c:v>1.2767019E-4</c:v>
                </c:pt>
                <c:pt idx="366">
                  <c:v>1.2730915000000001E-4</c:v>
                </c:pt>
                <c:pt idx="367">
                  <c:v>1.2716006E-4</c:v>
                </c:pt>
                <c:pt idx="368">
                  <c:v>1.2706309000000001E-4</c:v>
                </c:pt>
                <c:pt idx="369">
                  <c:v>1.2699721000000001E-4</c:v>
                </c:pt>
                <c:pt idx="370">
                  <c:v>1.2695674000000001E-4</c:v>
                </c:pt>
                <c:pt idx="371">
                  <c:v>1.2693249999999999E-4</c:v>
                </c:pt>
                <c:pt idx="372">
                  <c:v>1.2691638999999999E-4</c:v>
                </c:pt>
                <c:pt idx="373">
                  <c:v>1.2690450000000001E-4</c:v>
                </c:pt>
                <c:pt idx="374">
                  <c:v>1.2689489999999999E-4</c:v>
                </c:pt>
                <c:pt idx="375">
                  <c:v>1.2744861000000001E-4</c:v>
                </c:pt>
                <c:pt idx="376">
                  <c:v>1.2715246000000001E-4</c:v>
                </c:pt>
                <c:pt idx="377">
                  <c:v>1.2698844999999999E-4</c:v>
                </c:pt>
                <c:pt idx="378">
                  <c:v>1.2692051000000001E-4</c:v>
                </c:pt>
                <c:pt idx="379">
                  <c:v>1.2688538999999999E-4</c:v>
                </c:pt>
                <c:pt idx="380">
                  <c:v>1.2686713000000001E-4</c:v>
                </c:pt>
                <c:pt idx="381">
                  <c:v>1.2685843999999999E-4</c:v>
                </c:pt>
                <c:pt idx="382">
                  <c:v>1.2685018999999999E-4</c:v>
                </c:pt>
                <c:pt idx="383">
                  <c:v>1.2684295E-4</c:v>
                </c:pt>
                <c:pt idx="384">
                  <c:v>1.2683698E-4</c:v>
                </c:pt>
                <c:pt idx="385">
                  <c:v>1.4149127E-4</c:v>
                </c:pt>
                <c:pt idx="386">
                  <c:v>1.3698635E-4</c:v>
                </c:pt>
                <c:pt idx="387">
                  <c:v>1.3426578999999999E-4</c:v>
                </c:pt>
                <c:pt idx="388">
                  <c:v>1.2937809999999999E-4</c:v>
                </c:pt>
                <c:pt idx="389">
                  <c:v>1.2784672999999999E-4</c:v>
                </c:pt>
                <c:pt idx="390">
                  <c:v>1.2730363999999999E-4</c:v>
                </c:pt>
                <c:pt idx="391">
                  <c:v>1.2711096000000001E-4</c:v>
                </c:pt>
                <c:pt idx="392">
                  <c:v>1.2697117E-4</c:v>
                </c:pt>
                <c:pt idx="393">
                  <c:v>1.2688787999999999E-4</c:v>
                </c:pt>
                <c:pt idx="394">
                  <c:v>1.2684396999999999E-4</c:v>
                </c:pt>
                <c:pt idx="395">
                  <c:v>1.2682161E-4</c:v>
                </c:pt>
                <c:pt idx="396">
                  <c:v>1.2680977000000001E-4</c:v>
                </c:pt>
                <c:pt idx="397">
                  <c:v>1.2680252999999999E-4</c:v>
                </c:pt>
                <c:pt idx="398">
                  <c:v>1.2679767000000001E-4</c:v>
                </c:pt>
                <c:pt idx="399">
                  <c:v>1.2679398E-4</c:v>
                </c:pt>
                <c:pt idx="400">
                  <c:v>1.2679101E-4</c:v>
                </c:pt>
                <c:pt idx="401">
                  <c:v>1.2678850999999999E-4</c:v>
                </c:pt>
                <c:pt idx="402">
                  <c:v>1.2678630000000001E-4</c:v>
                </c:pt>
                <c:pt idx="403">
                  <c:v>1.2678430000000001E-4</c:v>
                </c:pt>
                <c:pt idx="404">
                  <c:v>1.2678245E-4</c:v>
                </c:pt>
                <c:pt idx="405">
                  <c:v>1.2678071000000001E-4</c:v>
                </c:pt>
                <c:pt idx="406">
                  <c:v>1.2677905999999999E-4</c:v>
                </c:pt>
                <c:pt idx="407">
                  <c:v>1.2677749E-4</c:v>
                </c:pt>
                <c:pt idx="408">
                  <c:v>1.2677599000000001E-4</c:v>
                </c:pt>
                <c:pt idx="409">
                  <c:v>1.2677456E-4</c:v>
                </c:pt>
                <c:pt idx="410">
                  <c:v>1.2677318000000001E-4</c:v>
                </c:pt>
                <c:pt idx="411">
                  <c:v>1.2677186999999999E-4</c:v>
                </c:pt>
                <c:pt idx="412">
                  <c:v>1.267706E-4</c:v>
                </c:pt>
                <c:pt idx="413">
                  <c:v>1.2676939000000001E-4</c:v>
                </c:pt>
                <c:pt idx="414">
                  <c:v>1.2676821999999999E-4</c:v>
                </c:pt>
                <c:pt idx="415">
                  <c:v>1.2676709999999999E-4</c:v>
                </c:pt>
                <c:pt idx="416">
                  <c:v>1.2676602E-4</c:v>
                </c:pt>
                <c:pt idx="417">
                  <c:v>1.2676498000000001E-4</c:v>
                </c:pt>
                <c:pt idx="418">
                  <c:v>1.2676397999999999E-4</c:v>
                </c:pt>
                <c:pt idx="419">
                  <c:v>1.2676300999999999E-4</c:v>
                </c:pt>
                <c:pt idx="420">
                  <c:v>1.2676208E-4</c:v>
                </c:pt>
                <c:pt idx="421">
                  <c:v>1.2676117999999999E-4</c:v>
                </c:pt>
                <c:pt idx="422">
                  <c:v>1.2676030999999999E-4</c:v>
                </c:pt>
                <c:pt idx="423">
                  <c:v>1.3601773000000001E-4</c:v>
                </c:pt>
                <c:pt idx="424">
                  <c:v>1.3032760999999999E-4</c:v>
                </c:pt>
                <c:pt idx="425">
                  <c:v>1.2804806E-4</c:v>
                </c:pt>
                <c:pt idx="426">
                  <c:v>1.2759923E-4</c:v>
                </c:pt>
                <c:pt idx="427">
                  <c:v>1.2735411000000001E-4</c:v>
                </c:pt>
                <c:pt idx="428">
                  <c:v>1.2719351E-4</c:v>
                </c:pt>
                <c:pt idx="429">
                  <c:v>1.2702724999999999E-4</c:v>
                </c:pt>
                <c:pt idx="430">
                  <c:v>1.2691100000000001E-4</c:v>
                </c:pt>
                <c:pt idx="431">
                  <c:v>1.2683949E-4</c:v>
                </c:pt>
                <c:pt idx="432">
                  <c:v>1.268001E-4</c:v>
                </c:pt>
                <c:pt idx="433">
                  <c:v>1.2677852000000001E-4</c:v>
                </c:pt>
                <c:pt idx="434">
                  <c:v>1.2676659E-4</c:v>
                </c:pt>
                <c:pt idx="435">
                  <c:v>1.2675988999999999E-4</c:v>
                </c:pt>
                <c:pt idx="436">
                  <c:v>1.2675602999999999E-4</c:v>
                </c:pt>
                <c:pt idx="437">
                  <c:v>1.2675370000000001E-4</c:v>
                </c:pt>
                <c:pt idx="438">
                  <c:v>1.2675224000000001E-4</c:v>
                </c:pt>
                <c:pt idx="439">
                  <c:v>1.2675121000000001E-4</c:v>
                </c:pt>
                <c:pt idx="440">
                  <c:v>1.2675041999999999E-4</c:v>
                </c:pt>
                <c:pt idx="441">
                  <c:v>1.2674976E-4</c:v>
                </c:pt>
                <c:pt idx="442">
                  <c:v>1.2674917E-4</c:v>
                </c:pt>
                <c:pt idx="443">
                  <c:v>1.2674864E-4</c:v>
                </c:pt>
                <c:pt idx="444">
                  <c:v>1.2674813000000001E-4</c:v>
                </c:pt>
                <c:pt idx="445">
                  <c:v>1.2674763999999999E-4</c:v>
                </c:pt>
                <c:pt idx="446">
                  <c:v>1.2674717E-4</c:v>
                </c:pt>
                <c:pt idx="447">
                  <c:v>1.2769145E-4</c:v>
                </c:pt>
                <c:pt idx="448">
                  <c:v>1.2731371999999999E-4</c:v>
                </c:pt>
                <c:pt idx="449">
                  <c:v>1.2698825999999999E-4</c:v>
                </c:pt>
                <c:pt idx="450">
                  <c:v>1.2681646000000001E-4</c:v>
                </c:pt>
                <c:pt idx="451">
                  <c:v>1.2681303E-4</c:v>
                </c:pt>
                <c:pt idx="452">
                  <c:v>1.2680328999999999E-4</c:v>
                </c:pt>
                <c:pt idx="453">
                  <c:v>1.2678004999999999E-4</c:v>
                </c:pt>
                <c:pt idx="454">
                  <c:v>1.267618E-4</c:v>
                </c:pt>
                <c:pt idx="455">
                  <c:v>1.2675140999999999E-4</c:v>
                </c:pt>
                <c:pt idx="456">
                  <c:v>1.2674647E-4</c:v>
                </c:pt>
                <c:pt idx="457">
                  <c:v>1.2674482000000001E-4</c:v>
                </c:pt>
                <c:pt idx="458">
                  <c:v>1.2674358999999999E-4</c:v>
                </c:pt>
                <c:pt idx="459">
                  <c:v>1.2674263999999999E-4</c:v>
                </c:pt>
                <c:pt idx="460">
                  <c:v>1.2674189999999999E-4</c:v>
                </c:pt>
                <c:pt idx="461">
                  <c:v>1.2674132999999999E-4</c:v>
                </c:pt>
                <c:pt idx="462">
                  <c:v>1.2674086E-4</c:v>
                </c:pt>
                <c:pt idx="463">
                  <c:v>1.3003934999999999E-4</c:v>
                </c:pt>
                <c:pt idx="464">
                  <c:v>1.2962722000000001E-4</c:v>
                </c:pt>
                <c:pt idx="465">
                  <c:v>1.2807094E-4</c:v>
                </c:pt>
                <c:pt idx="466">
                  <c:v>1.2718369000000001E-4</c:v>
                </c:pt>
                <c:pt idx="467">
                  <c:v>1.2703203E-4</c:v>
                </c:pt>
                <c:pt idx="468">
                  <c:v>1.2697836E-4</c:v>
                </c:pt>
                <c:pt idx="469">
                  <c:v>1.2688841000000001E-4</c:v>
                </c:pt>
                <c:pt idx="470">
                  <c:v>1.2681072000000001E-4</c:v>
                </c:pt>
                <c:pt idx="471">
                  <c:v>1.2676812000000001E-4</c:v>
                </c:pt>
                <c:pt idx="472">
                  <c:v>1.2674778E-4</c:v>
                </c:pt>
                <c:pt idx="473">
                  <c:v>1.2674118E-4</c:v>
                </c:pt>
                <c:pt idx="474">
                  <c:v>1.2673949E-4</c:v>
                </c:pt>
                <c:pt idx="475">
                  <c:v>1.2673792000000001E-4</c:v>
                </c:pt>
                <c:pt idx="476">
                  <c:v>1.2673677E-4</c:v>
                </c:pt>
                <c:pt idx="477">
                  <c:v>1.2673593E-4</c:v>
                </c:pt>
                <c:pt idx="478">
                  <c:v>1.2673535000000001E-4</c:v>
                </c:pt>
                <c:pt idx="479">
                  <c:v>1.2673489E-4</c:v>
                </c:pt>
                <c:pt idx="480">
                  <c:v>1.2673449E-4</c:v>
                </c:pt>
                <c:pt idx="481">
                  <c:v>1.2673411999999999E-4</c:v>
                </c:pt>
                <c:pt idx="482">
                  <c:v>1.2673377999999999E-4</c:v>
                </c:pt>
                <c:pt idx="483">
                  <c:v>1.2673345000000001E-4</c:v>
                </c:pt>
                <c:pt idx="484">
                  <c:v>1.2673314E-4</c:v>
                </c:pt>
                <c:pt idx="485">
                  <c:v>1.2673283E-4</c:v>
                </c:pt>
                <c:pt idx="486">
                  <c:v>1.2673253E-4</c:v>
                </c:pt>
                <c:pt idx="487">
                  <c:v>1.2673223000000001E-4</c:v>
                </c:pt>
                <c:pt idx="488">
                  <c:v>1.2673194E-4</c:v>
                </c:pt>
                <c:pt idx="489">
                  <c:v>1.2673164999999999E-4</c:v>
                </c:pt>
                <c:pt idx="490">
                  <c:v>1.2673135999999999E-4</c:v>
                </c:pt>
                <c:pt idx="491">
                  <c:v>1.2673108E-4</c:v>
                </c:pt>
                <c:pt idx="492">
                  <c:v>1.2673078999999999E-4</c:v>
                </c:pt>
                <c:pt idx="493">
                  <c:v>1.2673051E-4</c:v>
                </c:pt>
                <c:pt idx="494">
                  <c:v>1.2673023E-4</c:v>
                </c:pt>
                <c:pt idx="495">
                  <c:v>1.2672995000000001E-4</c:v>
                </c:pt>
                <c:pt idx="496">
                  <c:v>1.2672968000000001E-4</c:v>
                </c:pt>
                <c:pt idx="497">
                  <c:v>1.2672940000000001E-4</c:v>
                </c:pt>
                <c:pt idx="498">
                  <c:v>1.2672913000000001E-4</c:v>
                </c:pt>
                <c:pt idx="499">
                  <c:v>1.2672886E-4</c:v>
                </c:pt>
                <c:pt idx="500">
                  <c:v>1.2672859E-4</c:v>
                </c:pt>
                <c:pt idx="501">
                  <c:v>1.2672831999999999E-4</c:v>
                </c:pt>
                <c:pt idx="502">
                  <c:v>1.2672804999999999E-4</c:v>
                </c:pt>
                <c:pt idx="503">
                  <c:v>1.2672778000000001E-4</c:v>
                </c:pt>
                <c:pt idx="504">
                  <c:v>1.2672751999999999E-4</c:v>
                </c:pt>
                <c:pt idx="505">
                  <c:v>1.2672726E-4</c:v>
                </c:pt>
                <c:pt idx="506">
                  <c:v>1.2829068E-4</c:v>
                </c:pt>
                <c:pt idx="507">
                  <c:v>1.2794945E-4</c:v>
                </c:pt>
                <c:pt idx="508">
                  <c:v>1.2733340000000001E-4</c:v>
                </c:pt>
                <c:pt idx="509">
                  <c:v>1.2858674E-4</c:v>
                </c:pt>
                <c:pt idx="510">
                  <c:v>1.2787865999999999E-4</c:v>
                </c:pt>
                <c:pt idx="511">
                  <c:v>1.2727351000000001E-4</c:v>
                </c:pt>
                <c:pt idx="512">
                  <c:v>1.2690371E-4</c:v>
                </c:pt>
                <c:pt idx="513">
                  <c:v>1.2687686999999999E-4</c:v>
                </c:pt>
                <c:pt idx="514">
                  <c:v>1.2683400000000001E-4</c:v>
                </c:pt>
                <c:pt idx="515">
                  <c:v>1.2678786000000001E-4</c:v>
                </c:pt>
                <c:pt idx="516">
                  <c:v>1.2675551000000001E-4</c:v>
                </c:pt>
                <c:pt idx="517">
                  <c:v>1.2673837E-4</c:v>
                </c:pt>
                <c:pt idx="518">
                  <c:v>1.2673067999999999E-4</c:v>
                </c:pt>
                <c:pt idx="519">
                  <c:v>1.2672791E-4</c:v>
                </c:pt>
                <c:pt idx="520">
                  <c:v>1.2672618000000001E-4</c:v>
                </c:pt>
                <c:pt idx="521">
                  <c:v>1.2672489000000001E-4</c:v>
                </c:pt>
                <c:pt idx="522">
                  <c:v>1.2672401E-4</c:v>
                </c:pt>
                <c:pt idx="523">
                  <c:v>1.2672342E-4</c:v>
                </c:pt>
                <c:pt idx="524">
                  <c:v>1.3172518999999999E-4</c:v>
                </c:pt>
                <c:pt idx="525">
                  <c:v>1.290388E-4</c:v>
                </c:pt>
                <c:pt idx="526">
                  <c:v>1.2754971E-4</c:v>
                </c:pt>
                <c:pt idx="527">
                  <c:v>1.2703827E-4</c:v>
                </c:pt>
                <c:pt idx="528">
                  <c:v>1.2689369999999999E-4</c:v>
                </c:pt>
                <c:pt idx="529">
                  <c:v>1.2683686E-4</c:v>
                </c:pt>
                <c:pt idx="530">
                  <c:v>1.2678577000000001E-4</c:v>
                </c:pt>
                <c:pt idx="531">
                  <c:v>1.2675461E-4</c:v>
                </c:pt>
                <c:pt idx="532">
                  <c:v>1.2673818E-4</c:v>
                </c:pt>
                <c:pt idx="533">
                  <c:v>1.2672985999999999E-4</c:v>
                </c:pt>
                <c:pt idx="534">
                  <c:v>1.2672569000000001E-4</c:v>
                </c:pt>
                <c:pt idx="535">
                  <c:v>1.2672321999999999E-4</c:v>
                </c:pt>
                <c:pt idx="536">
                  <c:v>1.2672175000000001E-4</c:v>
                </c:pt>
                <c:pt idx="537">
                  <c:v>1.2672087E-4</c:v>
                </c:pt>
                <c:pt idx="538">
                  <c:v>1.2672028E-4</c:v>
                </c:pt>
                <c:pt idx="539">
                  <c:v>1.2671985000000001E-4</c:v>
                </c:pt>
                <c:pt idx="540">
                  <c:v>1.2671952999999999E-4</c:v>
                </c:pt>
                <c:pt idx="541">
                  <c:v>1.2671926000000001E-4</c:v>
                </c:pt>
                <c:pt idx="542">
                  <c:v>1.2671901E-4</c:v>
                </c:pt>
                <c:pt idx="543">
                  <c:v>1.2671878E-4</c:v>
                </c:pt>
                <c:pt idx="544">
                  <c:v>1.2671855E-4</c:v>
                </c:pt>
                <c:pt idx="545">
                  <c:v>1.2671832E-4</c:v>
                </c:pt>
                <c:pt idx="546">
                  <c:v>1.2671810000000001E-4</c:v>
                </c:pt>
                <c:pt idx="547">
                  <c:v>1.2671787999999999E-4</c:v>
                </c:pt>
                <c:pt idx="548">
                  <c:v>1.2671766999999999E-4</c:v>
                </c:pt>
                <c:pt idx="549">
                  <c:v>1.2671745E-4</c:v>
                </c:pt>
                <c:pt idx="550">
                  <c:v>1.3298315000000001E-4</c:v>
                </c:pt>
                <c:pt idx="551">
                  <c:v>1.2887091999999999E-4</c:v>
                </c:pt>
                <c:pt idx="552">
                  <c:v>1.2752402000000001E-4</c:v>
                </c:pt>
                <c:pt idx="553">
                  <c:v>1.2706927999999999E-4</c:v>
                </c:pt>
                <c:pt idx="554">
                  <c:v>1.2687557000000001E-4</c:v>
                </c:pt>
                <c:pt idx="555">
                  <c:v>1.2679524000000001E-4</c:v>
                </c:pt>
                <c:pt idx="556">
                  <c:v>1.2676155E-4</c:v>
                </c:pt>
                <c:pt idx="557">
                  <c:v>1.2674168000000001E-4</c:v>
                </c:pt>
                <c:pt idx="558">
                  <c:v>1.2672945E-4</c:v>
                </c:pt>
                <c:pt idx="559">
                  <c:v>1.2672272999999999E-4</c:v>
                </c:pt>
                <c:pt idx="560">
                  <c:v>1.2671948E-4</c:v>
                </c:pt>
                <c:pt idx="561">
                  <c:v>1.2671770000000001E-4</c:v>
                </c:pt>
                <c:pt idx="562">
                  <c:v>1.2671671999999999E-4</c:v>
                </c:pt>
                <c:pt idx="563">
                  <c:v>1.2671612999999999E-4</c:v>
                </c:pt>
                <c:pt idx="564">
                  <c:v>1.2671572999999999E-4</c:v>
                </c:pt>
                <c:pt idx="565">
                  <c:v>1.2671542000000001E-4</c:v>
                </c:pt>
                <c:pt idx="566">
                  <c:v>1.2671515999999999E-4</c:v>
                </c:pt>
                <c:pt idx="567">
                  <c:v>1.2671492999999999E-4</c:v>
                </c:pt>
                <c:pt idx="568">
                  <c:v>1.2671471E-4</c:v>
                </c:pt>
                <c:pt idx="569">
                  <c:v>1.267145E-4</c:v>
                </c:pt>
                <c:pt idx="570">
                  <c:v>1.2671429999999999E-4</c:v>
                </c:pt>
                <c:pt idx="571">
                  <c:v>1.267141E-4</c:v>
                </c:pt>
                <c:pt idx="572">
                  <c:v>1.2671390000000001E-4</c:v>
                </c:pt>
                <c:pt idx="573">
                  <c:v>1.267137E-4</c:v>
                </c:pt>
                <c:pt idx="574">
                  <c:v>1.2671350000000001E-4</c:v>
                </c:pt>
                <c:pt idx="575">
                  <c:v>1.2671331000000001E-4</c:v>
                </c:pt>
                <c:pt idx="576">
                  <c:v>1.2671311E-4</c:v>
                </c:pt>
                <c:pt idx="577">
                  <c:v>1.2671292E-4</c:v>
                </c:pt>
                <c:pt idx="578">
                  <c:v>1.2671272000000001E-4</c:v>
                </c:pt>
                <c:pt idx="579">
                  <c:v>1.2671253000000001E-4</c:v>
                </c:pt>
                <c:pt idx="580">
                  <c:v>1.2671234000000001E-4</c:v>
                </c:pt>
                <c:pt idx="581">
                  <c:v>1.2671214E-4</c:v>
                </c:pt>
                <c:pt idx="582">
                  <c:v>1.2671195E-4</c:v>
                </c:pt>
                <c:pt idx="583">
                  <c:v>1.2671176E-4</c:v>
                </c:pt>
                <c:pt idx="584">
                  <c:v>1.2671157E-4</c:v>
                </c:pt>
                <c:pt idx="585">
                  <c:v>1.2671138E-4</c:v>
                </c:pt>
                <c:pt idx="586">
                  <c:v>1.2671119E-4</c:v>
                </c:pt>
                <c:pt idx="587">
                  <c:v>1.2724093999999999E-4</c:v>
                </c:pt>
                <c:pt idx="588">
                  <c:v>1.2682922999999999E-4</c:v>
                </c:pt>
                <c:pt idx="589">
                  <c:v>1.2675001000000001E-4</c:v>
                </c:pt>
                <c:pt idx="590">
                  <c:v>1.2672555E-4</c:v>
                </c:pt>
                <c:pt idx="591">
                  <c:v>1.2671447000000001E-4</c:v>
                </c:pt>
                <c:pt idx="592">
                  <c:v>1.2671293000000001E-4</c:v>
                </c:pt>
                <c:pt idx="593">
                  <c:v>1.2671180999999999E-4</c:v>
                </c:pt>
                <c:pt idx="594">
                  <c:v>1.2671079E-4</c:v>
                </c:pt>
                <c:pt idx="595">
                  <c:v>1.2671005999999999E-4</c:v>
                </c:pt>
                <c:pt idx="596">
                  <c:v>1.2670958000000001E-4</c:v>
                </c:pt>
                <c:pt idx="597">
                  <c:v>1.2670925999999999E-4</c:v>
                </c:pt>
                <c:pt idx="598">
                  <c:v>1.2670903000000001E-4</c:v>
                </c:pt>
                <c:pt idx="599">
                  <c:v>1.2670882000000001E-4</c:v>
                </c:pt>
                <c:pt idx="600">
                  <c:v>1.2670863000000001E-4</c:v>
                </c:pt>
                <c:pt idx="601">
                  <c:v>1.2670845E-4</c:v>
                </c:pt>
                <c:pt idx="602">
                  <c:v>1.2670826E-4</c:v>
                </c:pt>
                <c:pt idx="603">
                  <c:v>1.2670808000000001E-4</c:v>
                </c:pt>
                <c:pt idx="604">
                  <c:v>1.2670790999999999E-4</c:v>
                </c:pt>
                <c:pt idx="605">
                  <c:v>1.2670773E-4</c:v>
                </c:pt>
                <c:pt idx="606">
                  <c:v>1.2670754999999999E-4</c:v>
                </c:pt>
                <c:pt idx="607">
                  <c:v>1.2670737999999999E-4</c:v>
                </c:pt>
                <c:pt idx="608">
                  <c:v>1.2670720000000001E-4</c:v>
                </c:pt>
                <c:pt idx="609">
                  <c:v>1.2670703000000001E-4</c:v>
                </c:pt>
                <c:pt idx="610">
                  <c:v>1.2670684999999999E-4</c:v>
                </c:pt>
                <c:pt idx="611">
                  <c:v>1.2670668E-4</c:v>
                </c:pt>
                <c:pt idx="612">
                  <c:v>1.2670651E-4</c:v>
                </c:pt>
                <c:pt idx="613">
                  <c:v>1.2670633000000001E-4</c:v>
                </c:pt>
                <c:pt idx="614">
                  <c:v>1.2670615999999999E-4</c:v>
                </c:pt>
                <c:pt idx="615">
                  <c:v>1.2670598999999999E-4</c:v>
                </c:pt>
                <c:pt idx="616">
                  <c:v>1.2670581999999999E-4</c:v>
                </c:pt>
                <c:pt idx="617">
                  <c:v>1.2670564999999999E-4</c:v>
                </c:pt>
                <c:pt idx="618">
                  <c:v>1.2670547999999999E-4</c:v>
                </c:pt>
                <c:pt idx="619">
                  <c:v>1.2670531E-4</c:v>
                </c:pt>
                <c:pt idx="620">
                  <c:v>1.2670514E-4</c:v>
                </c:pt>
                <c:pt idx="621">
                  <c:v>1.2670497E-4</c:v>
                </c:pt>
                <c:pt idx="622">
                  <c:v>1.2670480999999999E-4</c:v>
                </c:pt>
                <c:pt idx="623">
                  <c:v>1.2670463999999999E-4</c:v>
                </c:pt>
                <c:pt idx="624">
                  <c:v>1.2670446999999999E-4</c:v>
                </c:pt>
                <c:pt idx="625">
                  <c:v>1.2670431000000001E-4</c:v>
                </c:pt>
                <c:pt idx="626">
                  <c:v>1.2670414000000001E-4</c:v>
                </c:pt>
                <c:pt idx="627">
                  <c:v>1.2670397000000001E-4</c:v>
                </c:pt>
                <c:pt idx="628">
                  <c:v>1.2670381E-4</c:v>
                </c:pt>
                <c:pt idx="629">
                  <c:v>1.2670364E-4</c:v>
                </c:pt>
                <c:pt idx="630">
                  <c:v>1.2670347999999999E-4</c:v>
                </c:pt>
                <c:pt idx="631">
                  <c:v>1.2670332000000001E-4</c:v>
                </c:pt>
                <c:pt idx="632">
                  <c:v>1.2670315000000001E-4</c:v>
                </c:pt>
                <c:pt idx="633">
                  <c:v>1.2670299E-4</c:v>
                </c:pt>
                <c:pt idx="634">
                  <c:v>1.2670283000000001E-4</c:v>
                </c:pt>
                <c:pt idx="635">
                  <c:v>1.2670267E-4</c:v>
                </c:pt>
                <c:pt idx="636">
                  <c:v>1.2670250999999999E-4</c:v>
                </c:pt>
                <c:pt idx="637">
                  <c:v>1.2670235000000001E-4</c:v>
                </c:pt>
                <c:pt idx="638">
                  <c:v>1.2670218999999999E-4</c:v>
                </c:pt>
                <c:pt idx="639">
                  <c:v>1.2670203000000001E-4</c:v>
                </c:pt>
                <c:pt idx="640">
                  <c:v>1.2670187E-4</c:v>
                </c:pt>
                <c:pt idx="641">
                  <c:v>1.2670170999999999E-4</c:v>
                </c:pt>
                <c:pt idx="642">
                  <c:v>1.2670155E-4</c:v>
                </c:pt>
                <c:pt idx="643">
                  <c:v>1.2670138999999999E-4</c:v>
                </c:pt>
                <c:pt idx="644">
                  <c:v>1.2670123000000001E-4</c:v>
                </c:pt>
                <c:pt idx="645">
                  <c:v>1.2670108000000001E-4</c:v>
                </c:pt>
                <c:pt idx="646">
                  <c:v>1.2670092E-4</c:v>
                </c:pt>
                <c:pt idx="647">
                  <c:v>1.2670075999999999E-4</c:v>
                </c:pt>
                <c:pt idx="648">
                  <c:v>1.2670060999999999E-4</c:v>
                </c:pt>
                <c:pt idx="649">
                  <c:v>1.2670045000000001E-4</c:v>
                </c:pt>
                <c:pt idx="650">
                  <c:v>1.2670030000000001E-4</c:v>
                </c:pt>
                <c:pt idx="651">
                  <c:v>1.2670014E-4</c:v>
                </c:pt>
                <c:pt idx="652">
                  <c:v>1.2669999E-4</c:v>
                </c:pt>
                <c:pt idx="653">
                  <c:v>1.2669982999999999E-4</c:v>
                </c:pt>
                <c:pt idx="654">
                  <c:v>1.2669967999999999E-4</c:v>
                </c:pt>
                <c:pt idx="655">
                  <c:v>1.2669953E-4</c:v>
                </c:pt>
                <c:pt idx="656">
                  <c:v>1.2669938E-4</c:v>
                </c:pt>
                <c:pt idx="657">
                  <c:v>1.2669921999999999E-4</c:v>
                </c:pt>
                <c:pt idx="658">
                  <c:v>1.2669906999999999E-4</c:v>
                </c:pt>
                <c:pt idx="659">
                  <c:v>1.2669892E-4</c:v>
                </c:pt>
                <c:pt idx="660">
                  <c:v>1.3985956999999999E-4</c:v>
                </c:pt>
                <c:pt idx="661">
                  <c:v>1.3162783000000001E-4</c:v>
                </c:pt>
                <c:pt idx="662">
                  <c:v>1.2880699999999999E-4</c:v>
                </c:pt>
                <c:pt idx="663">
                  <c:v>1.2784767E-4</c:v>
                </c:pt>
                <c:pt idx="664">
                  <c:v>1.2743541E-4</c:v>
                </c:pt>
                <c:pt idx="665">
                  <c:v>1.2719063000000001E-4</c:v>
                </c:pt>
                <c:pt idx="666">
                  <c:v>1.4880137000000001E-4</c:v>
                </c:pt>
                <c:pt idx="667">
                  <c:v>1.3624043E-4</c:v>
                </c:pt>
                <c:pt idx="668">
                  <c:v>1.3079144999999999E-4</c:v>
                </c:pt>
                <c:pt idx="669">
                  <c:v>1.2839732999999999E-4</c:v>
                </c:pt>
                <c:pt idx="670">
                  <c:v>1.283852E-4</c:v>
                </c:pt>
                <c:pt idx="671">
                  <c:v>1.2770617E-4</c:v>
                </c:pt>
                <c:pt idx="672">
                  <c:v>1.2718802E-4</c:v>
                </c:pt>
                <c:pt idx="673">
                  <c:v>1.2691908E-4</c:v>
                </c:pt>
                <c:pt idx="674">
                  <c:v>1.2680119000000001E-4</c:v>
                </c:pt>
                <c:pt idx="675">
                  <c:v>1.269841E-4</c:v>
                </c:pt>
                <c:pt idx="676">
                  <c:v>1.2681774000000001E-4</c:v>
                </c:pt>
                <c:pt idx="677">
                  <c:v>1.3232574999999999E-4</c:v>
                </c:pt>
                <c:pt idx="678">
                  <c:v>1.2894776E-4</c:v>
                </c:pt>
                <c:pt idx="679">
                  <c:v>1.2747453E-4</c:v>
                </c:pt>
                <c:pt idx="680">
                  <c:v>1.2712494000000001E-4</c:v>
                </c:pt>
                <c:pt idx="681">
                  <c:v>1.2709746000000001E-4</c:v>
                </c:pt>
                <c:pt idx="682">
                  <c:v>1.2704198000000001E-4</c:v>
                </c:pt>
                <c:pt idx="683">
                  <c:v>1.2693985E-4</c:v>
                </c:pt>
                <c:pt idx="684">
                  <c:v>1.2685214999999999E-4</c:v>
                </c:pt>
                <c:pt idx="685">
                  <c:v>1.2679233000000001E-4</c:v>
                </c:pt>
                <c:pt idx="686">
                  <c:v>1.2675648000000001E-4</c:v>
                </c:pt>
                <c:pt idx="687">
                  <c:v>1.2673652E-4</c:v>
                </c:pt>
                <c:pt idx="688">
                  <c:v>1.2672492E-4</c:v>
                </c:pt>
                <c:pt idx="689">
                  <c:v>1.2671814000000001E-4</c:v>
                </c:pt>
                <c:pt idx="690">
                  <c:v>1.2671409000000001E-4</c:v>
                </c:pt>
                <c:pt idx="691">
                  <c:v>1.2671161E-4</c:v>
                </c:pt>
                <c:pt idx="692">
                  <c:v>1.2671007E-4</c:v>
                </c:pt>
                <c:pt idx="693">
                  <c:v>1.2670906999999999E-4</c:v>
                </c:pt>
                <c:pt idx="694">
                  <c:v>1.2670841E-4</c:v>
                </c:pt>
                <c:pt idx="695">
                  <c:v>1.316042E-4</c:v>
                </c:pt>
                <c:pt idx="696">
                  <c:v>1.2830192E-4</c:v>
                </c:pt>
                <c:pt idx="697">
                  <c:v>1.2712937000000001E-4</c:v>
                </c:pt>
                <c:pt idx="698">
                  <c:v>1.2686733E-4</c:v>
                </c:pt>
                <c:pt idx="699">
                  <c:v>1.2686703000000001E-4</c:v>
                </c:pt>
                <c:pt idx="700">
                  <c:v>1.2680693999999999E-4</c:v>
                </c:pt>
                <c:pt idx="701">
                  <c:v>1.267586E-4</c:v>
                </c:pt>
                <c:pt idx="702">
                  <c:v>1.2673156E-4</c:v>
                </c:pt>
                <c:pt idx="703">
                  <c:v>1.2671838E-4</c:v>
                </c:pt>
                <c:pt idx="704">
                  <c:v>1.3389011999999999E-4</c:v>
                </c:pt>
                <c:pt idx="705">
                  <c:v>1.2923395999999999E-4</c:v>
                </c:pt>
                <c:pt idx="706">
                  <c:v>1.2759053000000001E-4</c:v>
                </c:pt>
                <c:pt idx="707">
                  <c:v>1.2715738E-4</c:v>
                </c:pt>
                <c:pt idx="708">
                  <c:v>1.2701421E-4</c:v>
                </c:pt>
                <c:pt idx="709">
                  <c:v>1.2692467E-4</c:v>
                </c:pt>
                <c:pt idx="710">
                  <c:v>1.2685355000000001E-4</c:v>
                </c:pt>
                <c:pt idx="711">
                  <c:v>1.2680191999999999E-4</c:v>
                </c:pt>
                <c:pt idx="712">
                  <c:v>1.2676737E-4</c:v>
                </c:pt>
                <c:pt idx="713">
                  <c:v>1.2674537999999999E-4</c:v>
                </c:pt>
                <c:pt idx="714">
                  <c:v>1.3299292E-4</c:v>
                </c:pt>
                <c:pt idx="715">
                  <c:v>1.2870928000000001E-4</c:v>
                </c:pt>
                <c:pt idx="716">
                  <c:v>1.2741017999999999E-4</c:v>
                </c:pt>
                <c:pt idx="717">
                  <c:v>1.2706136000000001E-4</c:v>
                </c:pt>
                <c:pt idx="718">
                  <c:v>1.2694763000000001E-4</c:v>
                </c:pt>
                <c:pt idx="719">
                  <c:v>1.2685975000000001E-4</c:v>
                </c:pt>
                <c:pt idx="720">
                  <c:v>1.2679411E-4</c:v>
                </c:pt>
                <c:pt idx="721">
                  <c:v>1.2675429000000001E-4</c:v>
                </c:pt>
                <c:pt idx="722">
                  <c:v>1.2673238999999999E-4</c:v>
                </c:pt>
                <c:pt idx="723">
                  <c:v>1.2672049999999999E-4</c:v>
                </c:pt>
                <c:pt idx="724">
                  <c:v>1.2671427E-4</c:v>
                </c:pt>
                <c:pt idx="725">
                  <c:v>1.2671108000000001E-4</c:v>
                </c:pt>
                <c:pt idx="726">
                  <c:v>1.2670965E-4</c:v>
                </c:pt>
                <c:pt idx="727">
                  <c:v>1.267087E-4</c:v>
                </c:pt>
                <c:pt idx="728">
                  <c:v>1.2670806000000001E-4</c:v>
                </c:pt>
                <c:pt idx="729">
                  <c:v>1.2670762000000001E-4</c:v>
                </c:pt>
                <c:pt idx="730">
                  <c:v>1.2670731E-4</c:v>
                </c:pt>
                <c:pt idx="731">
                  <c:v>1.2670708E-4</c:v>
                </c:pt>
                <c:pt idx="732">
                  <c:v>1.2670690000000001E-4</c:v>
                </c:pt>
                <c:pt idx="733">
                  <c:v>1.2670674E-4</c:v>
                </c:pt>
                <c:pt idx="734">
                  <c:v>1.2670659E-4</c:v>
                </c:pt>
                <c:pt idx="735">
                  <c:v>1.2670644999999999E-4</c:v>
                </c:pt>
                <c:pt idx="736">
                  <c:v>1.2670631000000001E-4</c:v>
                </c:pt>
                <c:pt idx="737">
                  <c:v>1.2670617E-4</c:v>
                </c:pt>
                <c:pt idx="738">
                  <c:v>1.2670604000000001E-4</c:v>
                </c:pt>
                <c:pt idx="739">
                  <c:v>1.2670591000000001E-4</c:v>
                </c:pt>
                <c:pt idx="740">
                  <c:v>1.2670577999999999E-4</c:v>
                </c:pt>
                <c:pt idx="741">
                  <c:v>1.2670564999999999E-4</c:v>
                </c:pt>
                <c:pt idx="742">
                  <c:v>1.2670552E-4</c:v>
                </c:pt>
                <c:pt idx="743">
                  <c:v>1.2670539E-4</c:v>
                </c:pt>
                <c:pt idx="744">
                  <c:v>1.2670524999999999E-4</c:v>
                </c:pt>
                <c:pt idx="745">
                  <c:v>1.2670512E-4</c:v>
                </c:pt>
                <c:pt idx="746">
                  <c:v>1.2670499E-4</c:v>
                </c:pt>
                <c:pt idx="747">
                  <c:v>1.2670486999999999E-4</c:v>
                </c:pt>
                <c:pt idx="748">
                  <c:v>1.2670474E-4</c:v>
                </c:pt>
                <c:pt idx="749">
                  <c:v>1.2670461E-4</c:v>
                </c:pt>
                <c:pt idx="750">
                  <c:v>1.2670448E-4</c:v>
                </c:pt>
                <c:pt idx="751">
                  <c:v>1.2670435000000001E-4</c:v>
                </c:pt>
                <c:pt idx="752">
                  <c:v>1.2670421999999999E-4</c:v>
                </c:pt>
                <c:pt idx="753">
                  <c:v>1.2670408999999999E-4</c:v>
                </c:pt>
                <c:pt idx="754">
                  <c:v>1.2670396E-4</c:v>
                </c:pt>
                <c:pt idx="755">
                  <c:v>1.2670383E-4</c:v>
                </c:pt>
                <c:pt idx="756">
                  <c:v>1.267037E-4</c:v>
                </c:pt>
                <c:pt idx="757">
                  <c:v>1.2670358E-4</c:v>
                </c:pt>
                <c:pt idx="758">
                  <c:v>1.2670345E-4</c:v>
                </c:pt>
                <c:pt idx="759">
                  <c:v>1.2670332000000001E-4</c:v>
                </c:pt>
                <c:pt idx="760">
                  <c:v>1.2670319000000001E-4</c:v>
                </c:pt>
                <c:pt idx="761">
                  <c:v>1.2670305999999999E-4</c:v>
                </c:pt>
                <c:pt idx="762">
                  <c:v>1.2670294000000001E-4</c:v>
                </c:pt>
                <c:pt idx="763">
                  <c:v>1.2670281000000001E-4</c:v>
                </c:pt>
                <c:pt idx="764">
                  <c:v>1.2670267999999999E-4</c:v>
                </c:pt>
                <c:pt idx="765">
                  <c:v>1.2670254999999999E-4</c:v>
                </c:pt>
                <c:pt idx="766">
                  <c:v>1.2670243000000001E-4</c:v>
                </c:pt>
                <c:pt idx="767">
                  <c:v>1.2670229999999999E-4</c:v>
                </c:pt>
                <c:pt idx="768">
                  <c:v>1.2670216999999999E-4</c:v>
                </c:pt>
                <c:pt idx="769">
                  <c:v>1.2670204E-4</c:v>
                </c:pt>
                <c:pt idx="770">
                  <c:v>1.2670191999999999E-4</c:v>
                </c:pt>
                <c:pt idx="771">
                  <c:v>1.2670178999999999E-4</c:v>
                </c:pt>
                <c:pt idx="772">
                  <c:v>1.2670166E-4</c:v>
                </c:pt>
                <c:pt idx="773">
                  <c:v>1.2670153999999999E-4</c:v>
                </c:pt>
                <c:pt idx="774">
                  <c:v>1.2670140999999999E-4</c:v>
                </c:pt>
                <c:pt idx="775">
                  <c:v>1.2670128E-4</c:v>
                </c:pt>
                <c:pt idx="776">
                  <c:v>1.2670115999999999E-4</c:v>
                </c:pt>
                <c:pt idx="777">
                  <c:v>1.2670102999999999E-4</c:v>
                </c:pt>
                <c:pt idx="778">
                  <c:v>1.267009E-4</c:v>
                </c:pt>
                <c:pt idx="779">
                  <c:v>1.2670077999999999E-4</c:v>
                </c:pt>
                <c:pt idx="780">
                  <c:v>1.2670064999999999E-4</c:v>
                </c:pt>
                <c:pt idx="781">
                  <c:v>1.2670053000000001E-4</c:v>
                </c:pt>
                <c:pt idx="782">
                  <c:v>1.2670039999999999E-4</c:v>
                </c:pt>
                <c:pt idx="783">
                  <c:v>1.2670027E-4</c:v>
                </c:pt>
                <c:pt idx="784">
                  <c:v>1.2670014999999999E-4</c:v>
                </c:pt>
                <c:pt idx="785">
                  <c:v>1.2670001999999999E-4</c:v>
                </c:pt>
                <c:pt idx="786">
                  <c:v>1.2669990000000001E-4</c:v>
                </c:pt>
                <c:pt idx="787">
                  <c:v>1.2669976999999999E-4</c:v>
                </c:pt>
                <c:pt idx="788">
                  <c:v>1.2669963999999999E-4</c:v>
                </c:pt>
                <c:pt idx="789">
                  <c:v>1.2669952000000001E-4</c:v>
                </c:pt>
                <c:pt idx="790">
                  <c:v>1.2669938999999999E-4</c:v>
                </c:pt>
                <c:pt idx="791">
                  <c:v>1.2669927000000001E-4</c:v>
                </c:pt>
                <c:pt idx="792">
                  <c:v>1.2669914000000001E-4</c:v>
                </c:pt>
                <c:pt idx="793">
                  <c:v>1.2669902E-4</c:v>
                </c:pt>
                <c:pt idx="794">
                  <c:v>1.2669889000000001E-4</c:v>
                </c:pt>
                <c:pt idx="795">
                  <c:v>1.2669877E-4</c:v>
                </c:pt>
                <c:pt idx="796">
                  <c:v>1.2669864E-4</c:v>
                </c:pt>
                <c:pt idx="797">
                  <c:v>1.2669851000000001E-4</c:v>
                </c:pt>
                <c:pt idx="798">
                  <c:v>1.2669839E-4</c:v>
                </c:pt>
                <c:pt idx="799">
                  <c:v>1.2669826E-4</c:v>
                </c:pt>
                <c:pt idx="800">
                  <c:v>1.2669814E-4</c:v>
                </c:pt>
                <c:pt idx="801">
                  <c:v>1.2669801E-4</c:v>
                </c:pt>
                <c:pt idx="802">
                  <c:v>1.2669788999999999E-4</c:v>
                </c:pt>
                <c:pt idx="803">
                  <c:v>1.2669776E-4</c:v>
                </c:pt>
                <c:pt idx="804">
                  <c:v>1.2669763999999999E-4</c:v>
                </c:pt>
                <c:pt idx="805">
                  <c:v>1.2669750999999999E-4</c:v>
                </c:pt>
                <c:pt idx="806">
                  <c:v>1.2669739000000001E-4</c:v>
                </c:pt>
                <c:pt idx="807">
                  <c:v>1.2669725999999999E-4</c:v>
                </c:pt>
                <c:pt idx="808">
                  <c:v>1.2669714000000001E-4</c:v>
                </c:pt>
                <c:pt idx="809">
                  <c:v>1.2669701000000001E-4</c:v>
                </c:pt>
                <c:pt idx="810">
                  <c:v>1.2669689E-4</c:v>
                </c:pt>
                <c:pt idx="811">
                  <c:v>1.2669676000000001E-4</c:v>
                </c:pt>
                <c:pt idx="812">
                  <c:v>1.2669664E-4</c:v>
                </c:pt>
                <c:pt idx="813">
                  <c:v>1.2669651E-4</c:v>
                </c:pt>
                <c:pt idx="814">
                  <c:v>1.2669638999999999E-4</c:v>
                </c:pt>
                <c:pt idx="815">
                  <c:v>1.2669626E-4</c:v>
                </c:pt>
                <c:pt idx="816">
                  <c:v>1.2669613999999999E-4</c:v>
                </c:pt>
                <c:pt idx="817">
                  <c:v>1.2669601E-4</c:v>
                </c:pt>
                <c:pt idx="818">
                  <c:v>1.2669588999999999E-4</c:v>
                </c:pt>
                <c:pt idx="819">
                  <c:v>1.2669575999999999E-4</c:v>
                </c:pt>
                <c:pt idx="820">
                  <c:v>1.2669564000000001E-4</c:v>
                </c:pt>
                <c:pt idx="821">
                  <c:v>1.2669550999999999E-4</c:v>
                </c:pt>
                <c:pt idx="822">
                  <c:v>1.2669539000000001E-4</c:v>
                </c:pt>
                <c:pt idx="823">
                  <c:v>1.2669526000000001E-4</c:v>
                </c:pt>
                <c:pt idx="824">
                  <c:v>1.2669514E-4</c:v>
                </c:pt>
                <c:pt idx="825">
                  <c:v>1.2669501000000001E-4</c:v>
                </c:pt>
                <c:pt idx="826">
                  <c:v>1.2669489E-4</c:v>
                </c:pt>
                <c:pt idx="827">
                  <c:v>1.2669476E-4</c:v>
                </c:pt>
                <c:pt idx="828">
                  <c:v>1.2669463999999999E-4</c:v>
                </c:pt>
                <c:pt idx="829">
                  <c:v>1.2669451E-4</c:v>
                </c:pt>
                <c:pt idx="830">
                  <c:v>1.2669438999999999E-4</c:v>
                </c:pt>
                <c:pt idx="831">
                  <c:v>1.2669425999999999E-4</c:v>
                </c:pt>
                <c:pt idx="832">
                  <c:v>1.2669414000000001E-4</c:v>
                </c:pt>
                <c:pt idx="833">
                  <c:v>1.2669400999999999E-4</c:v>
                </c:pt>
                <c:pt idx="834">
                  <c:v>1.2669389000000001E-4</c:v>
                </c:pt>
                <c:pt idx="835">
                  <c:v>1.2669375999999999E-4</c:v>
                </c:pt>
                <c:pt idx="836">
                  <c:v>1.2669364000000001E-4</c:v>
                </c:pt>
                <c:pt idx="837">
                  <c:v>1.2669351000000001E-4</c:v>
                </c:pt>
                <c:pt idx="838">
                  <c:v>1.2669339E-4</c:v>
                </c:pt>
                <c:pt idx="839">
                  <c:v>1.2669326000000001E-4</c:v>
                </c:pt>
                <c:pt idx="840">
                  <c:v>1.2669314E-4</c:v>
                </c:pt>
                <c:pt idx="841">
                  <c:v>1.2669301E-4</c:v>
                </c:pt>
                <c:pt idx="842">
                  <c:v>1.2669288999999999E-4</c:v>
                </c:pt>
                <c:pt idx="843">
                  <c:v>1.2669276E-4</c:v>
                </c:pt>
                <c:pt idx="844">
                  <c:v>1.2669263999999999E-4</c:v>
                </c:pt>
                <c:pt idx="845">
                  <c:v>1.2669250999999999E-4</c:v>
                </c:pt>
                <c:pt idx="846">
                  <c:v>1.2669238E-4</c:v>
                </c:pt>
                <c:pt idx="847">
                  <c:v>1.2669225999999999E-4</c:v>
                </c:pt>
                <c:pt idx="848">
                  <c:v>1.2669212999999999E-4</c:v>
                </c:pt>
                <c:pt idx="849">
                  <c:v>1.2669201000000001E-4</c:v>
                </c:pt>
                <c:pt idx="850">
                  <c:v>1.2669187999999999E-4</c:v>
                </c:pt>
                <c:pt idx="851">
                  <c:v>1.2669176000000001E-4</c:v>
                </c:pt>
                <c:pt idx="852">
                  <c:v>1.2669162999999999E-4</c:v>
                </c:pt>
                <c:pt idx="853">
                  <c:v>1.2669149999999999E-4</c:v>
                </c:pt>
                <c:pt idx="854">
                  <c:v>1.2669138000000001E-4</c:v>
                </c:pt>
                <c:pt idx="855">
                  <c:v>1.2669124999999999E-4</c:v>
                </c:pt>
                <c:pt idx="856">
                  <c:v>1.2669113000000001E-4</c:v>
                </c:pt>
                <c:pt idx="857">
                  <c:v>1.2669100000000001E-4</c:v>
                </c:pt>
                <c:pt idx="858">
                  <c:v>1.2669086999999999E-4</c:v>
                </c:pt>
                <c:pt idx="859">
                  <c:v>1.2669075000000001E-4</c:v>
                </c:pt>
                <c:pt idx="860">
                  <c:v>1.2669062000000001E-4</c:v>
                </c:pt>
                <c:pt idx="861">
                  <c:v>1.2669048999999999E-4</c:v>
                </c:pt>
                <c:pt idx="862">
                  <c:v>1.2669037000000001E-4</c:v>
                </c:pt>
                <c:pt idx="863">
                  <c:v>1.2669024000000001E-4</c:v>
                </c:pt>
                <c:pt idx="864">
                  <c:v>1.2669010999999999E-4</c:v>
                </c:pt>
                <c:pt idx="865">
                  <c:v>1.2668999000000001E-4</c:v>
                </c:pt>
                <c:pt idx="866">
                  <c:v>1.2668986000000001E-4</c:v>
                </c:pt>
                <c:pt idx="867">
                  <c:v>1.2668972999999999E-4</c:v>
                </c:pt>
                <c:pt idx="868">
                  <c:v>1.2668959999999999E-4</c:v>
                </c:pt>
                <c:pt idx="869">
                  <c:v>1.2668948000000001E-4</c:v>
                </c:pt>
                <c:pt idx="870">
                  <c:v>1.2668934999999999E-4</c:v>
                </c:pt>
                <c:pt idx="871">
                  <c:v>1.2668921999999999E-4</c:v>
                </c:pt>
                <c:pt idx="872">
                  <c:v>1.2668909E-4</c:v>
                </c:pt>
                <c:pt idx="873">
                  <c:v>1.2668896999999999E-4</c:v>
                </c:pt>
                <c:pt idx="874">
                  <c:v>1.2668884E-4</c:v>
                </c:pt>
                <c:pt idx="875">
                  <c:v>1.2668871E-4</c:v>
                </c:pt>
                <c:pt idx="876">
                  <c:v>1.2668858E-4</c:v>
                </c:pt>
                <c:pt idx="877">
                  <c:v>1.2668846E-4</c:v>
                </c:pt>
                <c:pt idx="878">
                  <c:v>1.2668833E-4</c:v>
                </c:pt>
                <c:pt idx="879">
                  <c:v>1.266882E-4</c:v>
                </c:pt>
                <c:pt idx="880">
                  <c:v>1.2668807000000001E-4</c:v>
                </c:pt>
                <c:pt idx="881">
                  <c:v>1.2668794000000001E-4</c:v>
                </c:pt>
                <c:pt idx="882">
                  <c:v>1.2668780999999999E-4</c:v>
                </c:pt>
                <c:pt idx="883">
                  <c:v>1.2668768E-4</c:v>
                </c:pt>
                <c:pt idx="884">
                  <c:v>1.2668755999999999E-4</c:v>
                </c:pt>
                <c:pt idx="885">
                  <c:v>1.2668742999999999E-4</c:v>
                </c:pt>
                <c:pt idx="886">
                  <c:v>1.266873E-4</c:v>
                </c:pt>
                <c:pt idx="887">
                  <c:v>1.2668717E-4</c:v>
                </c:pt>
                <c:pt idx="888">
                  <c:v>1.2668704E-4</c:v>
                </c:pt>
                <c:pt idx="889">
                  <c:v>1.2668691000000001E-4</c:v>
                </c:pt>
                <c:pt idx="890">
                  <c:v>1.2668677999999999E-4</c:v>
                </c:pt>
                <c:pt idx="891">
                  <c:v>1.2668664999999999E-4</c:v>
                </c:pt>
                <c:pt idx="892">
                  <c:v>1.2668652E-4</c:v>
                </c:pt>
                <c:pt idx="893">
                  <c:v>1.2668639E-4</c:v>
                </c:pt>
                <c:pt idx="894">
                  <c:v>1.2668626E-4</c:v>
                </c:pt>
                <c:pt idx="895">
                  <c:v>1.2668613000000001E-4</c:v>
                </c:pt>
                <c:pt idx="896">
                  <c:v>1.2668600000000001E-4</c:v>
                </c:pt>
                <c:pt idx="897">
                  <c:v>1.2668586999999999E-4</c:v>
                </c:pt>
                <c:pt idx="898">
                  <c:v>1.2668574E-4</c:v>
                </c:pt>
                <c:pt idx="899">
                  <c:v>1.2668561E-4</c:v>
                </c:pt>
                <c:pt idx="900">
                  <c:v>1.2668548E-4</c:v>
                </c:pt>
                <c:pt idx="901">
                  <c:v>1.2668535000000001E-4</c:v>
                </c:pt>
                <c:pt idx="902">
                  <c:v>1.2668522000000001E-4</c:v>
                </c:pt>
                <c:pt idx="903">
                  <c:v>1.2668508E-4</c:v>
                </c:pt>
                <c:pt idx="904">
                  <c:v>1.2668495000000001E-4</c:v>
                </c:pt>
                <c:pt idx="905">
                  <c:v>1.2668482000000001E-4</c:v>
                </c:pt>
                <c:pt idx="906">
                  <c:v>1.2668468999999999E-4</c:v>
                </c:pt>
                <c:pt idx="907">
                  <c:v>1.2668455999999999E-4</c:v>
                </c:pt>
                <c:pt idx="908">
                  <c:v>1.2668443E-4</c:v>
                </c:pt>
                <c:pt idx="909">
                  <c:v>1.2668428999999999E-4</c:v>
                </c:pt>
                <c:pt idx="910">
                  <c:v>1.2668415999999999E-4</c:v>
                </c:pt>
                <c:pt idx="911">
                  <c:v>1.2668403E-4</c:v>
                </c:pt>
                <c:pt idx="912">
                  <c:v>1.266839E-4</c:v>
                </c:pt>
                <c:pt idx="913">
                  <c:v>1.2668375999999999E-4</c:v>
                </c:pt>
                <c:pt idx="914">
                  <c:v>1.2668363E-4</c:v>
                </c:pt>
                <c:pt idx="915">
                  <c:v>1.266835E-4</c:v>
                </c:pt>
                <c:pt idx="916">
                  <c:v>1.2668335999999999E-4</c:v>
                </c:pt>
                <c:pt idx="917">
                  <c:v>1.2668323E-4</c:v>
                </c:pt>
                <c:pt idx="918">
                  <c:v>1.266831E-4</c:v>
                </c:pt>
                <c:pt idx="919">
                  <c:v>1.2668295999999999E-4</c:v>
                </c:pt>
                <c:pt idx="920">
                  <c:v>1.2668282999999999E-4</c:v>
                </c:pt>
                <c:pt idx="921">
                  <c:v>1.266827E-4</c:v>
                </c:pt>
                <c:pt idx="922">
                  <c:v>1.2668255999999999E-4</c:v>
                </c:pt>
                <c:pt idx="923">
                  <c:v>1.2668242999999999E-4</c:v>
                </c:pt>
                <c:pt idx="924">
                  <c:v>1.2668229000000001E-4</c:v>
                </c:pt>
                <c:pt idx="925">
                  <c:v>1.2668215999999999E-4</c:v>
                </c:pt>
                <c:pt idx="926">
                  <c:v>1.2668202000000001E-4</c:v>
                </c:pt>
                <c:pt idx="927">
                  <c:v>1.2668189000000001E-4</c:v>
                </c:pt>
                <c:pt idx="928">
                  <c:v>1.2668175E-4</c:v>
                </c:pt>
                <c:pt idx="929">
                  <c:v>1.2668162E-4</c:v>
                </c:pt>
                <c:pt idx="930">
                  <c:v>1.2668148E-4</c:v>
                </c:pt>
                <c:pt idx="931">
                  <c:v>1.2668134000000001E-4</c:v>
                </c:pt>
                <c:pt idx="932">
                  <c:v>1.2668120999999999E-4</c:v>
                </c:pt>
                <c:pt idx="933">
                  <c:v>1.2668107000000001E-4</c:v>
                </c:pt>
                <c:pt idx="934">
                  <c:v>1.2668094000000001E-4</c:v>
                </c:pt>
                <c:pt idx="935">
                  <c:v>1.266808E-4</c:v>
                </c:pt>
                <c:pt idx="936">
                  <c:v>1.2668065999999999E-4</c:v>
                </c:pt>
                <c:pt idx="937">
                  <c:v>1.2668052000000001E-4</c:v>
                </c:pt>
                <c:pt idx="938">
                  <c:v>1.2668038999999999E-4</c:v>
                </c:pt>
                <c:pt idx="939">
                  <c:v>1.2668025E-4</c:v>
                </c:pt>
                <c:pt idx="940">
                  <c:v>1.2668010999999999E-4</c:v>
                </c:pt>
                <c:pt idx="941">
                  <c:v>1.2667997000000001E-4</c:v>
                </c:pt>
                <c:pt idx="942">
                  <c:v>1.2667983999999999E-4</c:v>
                </c:pt>
                <c:pt idx="943">
                  <c:v>1.2667970000000001E-4</c:v>
                </c:pt>
                <c:pt idx="944">
                  <c:v>1.2667956E-4</c:v>
                </c:pt>
                <c:pt idx="945">
                  <c:v>1.2667941999999999E-4</c:v>
                </c:pt>
                <c:pt idx="946">
                  <c:v>1.2667928E-4</c:v>
                </c:pt>
                <c:pt idx="947">
                  <c:v>1.2667913999999999E-4</c:v>
                </c:pt>
                <c:pt idx="948">
                  <c:v>1.2667900000000001E-4</c:v>
                </c:pt>
                <c:pt idx="949">
                  <c:v>1.2667886E-4</c:v>
                </c:pt>
                <c:pt idx="950">
                  <c:v>1.2667871999999999E-4</c:v>
                </c:pt>
                <c:pt idx="951">
                  <c:v>1.2667858000000001E-4</c:v>
                </c:pt>
                <c:pt idx="952">
                  <c:v>1.2667844E-4</c:v>
                </c:pt>
                <c:pt idx="953">
                  <c:v>1.2667829999999999E-4</c:v>
                </c:pt>
                <c:pt idx="954">
                  <c:v>1.2667816000000001E-4</c:v>
                </c:pt>
                <c:pt idx="955">
                  <c:v>1.2667802E-4</c:v>
                </c:pt>
                <c:pt idx="956">
                  <c:v>1.2667787999999999E-4</c:v>
                </c:pt>
                <c:pt idx="957">
                  <c:v>1.2667774E-4</c:v>
                </c:pt>
                <c:pt idx="958">
                  <c:v>1.2667759999999999E-4</c:v>
                </c:pt>
                <c:pt idx="959">
                  <c:v>1.2667746000000001E-4</c:v>
                </c:pt>
                <c:pt idx="960">
                  <c:v>1.2667730999999999E-4</c:v>
                </c:pt>
                <c:pt idx="961">
                  <c:v>1.2667717000000001E-4</c:v>
                </c:pt>
                <c:pt idx="962">
                  <c:v>1.2667703E-4</c:v>
                </c:pt>
                <c:pt idx="963">
                  <c:v>1.2667689000000001E-4</c:v>
                </c:pt>
                <c:pt idx="964">
                  <c:v>1.2667673999999999E-4</c:v>
                </c:pt>
                <c:pt idx="965">
                  <c:v>1.2667660000000001E-4</c:v>
                </c:pt>
                <c:pt idx="966">
                  <c:v>1.2667646E-4</c:v>
                </c:pt>
                <c:pt idx="967">
                  <c:v>1.2667631E-4</c:v>
                </c:pt>
                <c:pt idx="968">
                  <c:v>1.2667616999999999E-4</c:v>
                </c:pt>
                <c:pt idx="969">
                  <c:v>1.2667603000000001E-4</c:v>
                </c:pt>
                <c:pt idx="970">
                  <c:v>1.2667588000000001E-4</c:v>
                </c:pt>
                <c:pt idx="971">
                  <c:v>1.2667574E-4</c:v>
                </c:pt>
                <c:pt idx="972">
                  <c:v>1.2667559E-4</c:v>
                </c:pt>
                <c:pt idx="973">
                  <c:v>1.2667544999999999E-4</c:v>
                </c:pt>
                <c:pt idx="974">
                  <c:v>1.266753E-4</c:v>
                </c:pt>
                <c:pt idx="975">
                  <c:v>1.2667515999999999E-4</c:v>
                </c:pt>
                <c:pt idx="976">
                  <c:v>1.2667500999999999E-4</c:v>
                </c:pt>
                <c:pt idx="977">
                  <c:v>1.2667487000000001E-4</c:v>
                </c:pt>
                <c:pt idx="978">
                  <c:v>1.2667472000000001E-4</c:v>
                </c:pt>
                <c:pt idx="979">
                  <c:v>1.2667457000000001E-4</c:v>
                </c:pt>
                <c:pt idx="980">
                  <c:v>1.2667443E-4</c:v>
                </c:pt>
                <c:pt idx="981">
                  <c:v>1.2667428000000001E-4</c:v>
                </c:pt>
                <c:pt idx="982">
                  <c:v>1.2667413000000001E-4</c:v>
                </c:pt>
                <c:pt idx="983">
                  <c:v>1.2667398000000001E-4</c:v>
                </c:pt>
                <c:pt idx="984">
                  <c:v>1.2667384E-4</c:v>
                </c:pt>
                <c:pt idx="985">
                  <c:v>1.2667369000000001E-4</c:v>
                </c:pt>
                <c:pt idx="986">
                  <c:v>1.2667354000000001E-4</c:v>
                </c:pt>
                <c:pt idx="987">
                  <c:v>1.2667339000000001E-4</c:v>
                </c:pt>
                <c:pt idx="988">
                  <c:v>1.2667323999999999E-4</c:v>
                </c:pt>
                <c:pt idx="989">
                  <c:v>1.2667308999999999E-4</c:v>
                </c:pt>
                <c:pt idx="990">
                  <c:v>1.2667293999999999E-4</c:v>
                </c:pt>
                <c:pt idx="991">
                  <c:v>1.2667279E-4</c:v>
                </c:pt>
                <c:pt idx="992">
                  <c:v>1.2667264E-4</c:v>
                </c:pt>
                <c:pt idx="993">
                  <c:v>1.2667249E-4</c:v>
                </c:pt>
                <c:pt idx="994">
                  <c:v>1.2667234000000001E-4</c:v>
                </c:pt>
                <c:pt idx="995">
                  <c:v>1.2667219000000001E-4</c:v>
                </c:pt>
                <c:pt idx="996">
                  <c:v>1.2667204000000001E-4</c:v>
                </c:pt>
                <c:pt idx="997">
                  <c:v>1.2667188999999999E-4</c:v>
                </c:pt>
                <c:pt idx="998">
                  <c:v>1.2667173999999999E-4</c:v>
                </c:pt>
                <c:pt idx="999">
                  <c:v>1.2667158999999999E-4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268-4271-BBFB-CBA891867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logBase val="10"/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drag_force-rplot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drag_force</c:v>
                </c:pt>
              </c:strCache>
            </c:strRef>
          </c:tx>
          <c:cat>
            <c:numRef>
              <c:f>Sheet1!$A$2:$A$1001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Sheet1!$B$2:$B$1001</c:f>
              <c:numCache>
                <c:formatCode>General</c:formatCode>
                <c:ptCount val="1000"/>
                <c:pt idx="0">
                  <c:v>1.5348078000000001E-26</c:v>
                </c:pt>
                <c:pt idx="1">
                  <c:v>-1.7185644999999999E-14</c:v>
                </c:pt>
                <c:pt idx="2">
                  <c:v>-6.8889461E-14</c:v>
                </c:pt>
                <c:pt idx="3">
                  <c:v>-2.0635011E-14</c:v>
                </c:pt>
                <c:pt idx="4">
                  <c:v>-1.1543682E-13</c:v>
                </c:pt>
                <c:pt idx="5">
                  <c:v>-1.0676257E-13</c:v>
                </c:pt>
                <c:pt idx="6">
                  <c:v>-9.5706461999999996E-14</c:v>
                </c:pt>
                <c:pt idx="7">
                  <c:v>-1.2212895000000001E-13</c:v>
                </c:pt>
                <c:pt idx="8">
                  <c:v>-1.2207826999999999E-13</c:v>
                </c:pt>
                <c:pt idx="9">
                  <c:v>-1.4058524000000001E-13</c:v>
                </c:pt>
                <c:pt idx="10">
                  <c:v>-1.2489571000000001E-13</c:v>
                </c:pt>
                <c:pt idx="11">
                  <c:v>-1.0054258E-13</c:v>
                </c:pt>
                <c:pt idx="12">
                  <c:v>-5.4063558000000002E-14</c:v>
                </c:pt>
                <c:pt idx="13">
                  <c:v>-3.3915371000000003E-14</c:v>
                </c:pt>
                <c:pt idx="14">
                  <c:v>-9.5896745000000003E-15</c:v>
                </c:pt>
                <c:pt idx="15">
                  <c:v>7.7134980000000008E-15</c:v>
                </c:pt>
                <c:pt idx="16">
                  <c:v>1.7188273999999999E-14</c:v>
                </c:pt>
                <c:pt idx="17">
                  <c:v>1.9621303000000001E-14</c:v>
                </c:pt>
                <c:pt idx="18">
                  <c:v>1.8091364999999999E-14</c:v>
                </c:pt>
                <c:pt idx="19">
                  <c:v>1.5863637E-14</c:v>
                </c:pt>
                <c:pt idx="20">
                  <c:v>1.2775648999999999E-14</c:v>
                </c:pt>
                <c:pt idx="21">
                  <c:v>1.3726792E-14</c:v>
                </c:pt>
                <c:pt idx="22">
                  <c:v>1.4215900000000001E-14</c:v>
                </c:pt>
                <c:pt idx="23">
                  <c:v>1.5345475999999999E-14</c:v>
                </c:pt>
                <c:pt idx="24">
                  <c:v>1.3989721E-14</c:v>
                </c:pt>
                <c:pt idx="25">
                  <c:v>1.3881833E-14</c:v>
                </c:pt>
                <c:pt idx="26">
                  <c:v>1.2428412000000001E-14</c:v>
                </c:pt>
                <c:pt idx="27">
                  <c:v>1.0870367000000001E-14</c:v>
                </c:pt>
                <c:pt idx="28">
                  <c:v>9.2322570999999996E-15</c:v>
                </c:pt>
                <c:pt idx="29">
                  <c:v>8.0318686999999995E-15</c:v>
                </c:pt>
                <c:pt idx="30">
                  <c:v>6.8918570999999997E-15</c:v>
                </c:pt>
                <c:pt idx="31">
                  <c:v>5.9220971000000003E-15</c:v>
                </c:pt>
                <c:pt idx="32">
                  <c:v>5.1733308999999998E-15</c:v>
                </c:pt>
                <c:pt idx="33">
                  <c:v>4.4721119999999996E-15</c:v>
                </c:pt>
                <c:pt idx="34">
                  <c:v>3.9376638000000003E-15</c:v>
                </c:pt>
                <c:pt idx="35">
                  <c:v>3.5960589999999997E-15</c:v>
                </c:pt>
                <c:pt idx="36">
                  <c:v>3.2088387000000001E-15</c:v>
                </c:pt>
                <c:pt idx="37">
                  <c:v>2.8852530999999999E-15</c:v>
                </c:pt>
                <c:pt idx="38">
                  <c:v>2.5188187E-15</c:v>
                </c:pt>
                <c:pt idx="39">
                  <c:v>2.2164281999999999E-15</c:v>
                </c:pt>
                <c:pt idx="40">
                  <c:v>1.9667129999999998E-15</c:v>
                </c:pt>
                <c:pt idx="41">
                  <c:v>1.7179192000000001E-15</c:v>
                </c:pt>
                <c:pt idx="42">
                  <c:v>1.5086171E-15</c:v>
                </c:pt>
                <c:pt idx="43">
                  <c:v>1.3330990000000001E-15</c:v>
                </c:pt>
                <c:pt idx="44">
                  <c:v>1.1872994000000001E-15</c:v>
                </c:pt>
                <c:pt idx="45">
                  <c:v>1.1010261E-15</c:v>
                </c:pt>
                <c:pt idx="46">
                  <c:v>9.6886527999999997E-16</c:v>
                </c:pt>
                <c:pt idx="47">
                  <c:v>8.7412063999999998E-16</c:v>
                </c:pt>
                <c:pt idx="48">
                  <c:v>8.0368949000000004E-16</c:v>
                </c:pt>
                <c:pt idx="49">
                  <c:v>7.2787527999999997E-16</c:v>
                </c:pt>
                <c:pt idx="50">
                  <c:v>6.5663905000000003E-16</c:v>
                </c:pt>
                <c:pt idx="51">
                  <c:v>5.9207490999999998E-16</c:v>
                </c:pt>
                <c:pt idx="52">
                  <c:v>5.3775289999999998E-16</c:v>
                </c:pt>
                <c:pt idx="53">
                  <c:v>4.8789800999999996E-16</c:v>
                </c:pt>
                <c:pt idx="54">
                  <c:v>4.4164534999999999E-16</c:v>
                </c:pt>
                <c:pt idx="55">
                  <c:v>3.9924925000000002E-16</c:v>
                </c:pt>
                <c:pt idx="56">
                  <c:v>3.6214223E-16</c:v>
                </c:pt>
                <c:pt idx="57">
                  <c:v>3.2945535999999998E-16</c:v>
                </c:pt>
                <c:pt idx="58">
                  <c:v>3.0170468E-16</c:v>
                </c:pt>
                <c:pt idx="59">
                  <c:v>2.7588601000000001E-16</c:v>
                </c:pt>
                <c:pt idx="60">
                  <c:v>2.5245827999999998E-16</c:v>
                </c:pt>
                <c:pt idx="61">
                  <c:v>2.3232411E-16</c:v>
                </c:pt>
                <c:pt idx="62">
                  <c:v>2.2271367E-16</c:v>
                </c:pt>
                <c:pt idx="63">
                  <c:v>2.0801399E-16</c:v>
                </c:pt>
                <c:pt idx="64">
                  <c:v>1.917855E-16</c:v>
                </c:pt>
                <c:pt idx="65">
                  <c:v>1.73752E-16</c:v>
                </c:pt>
                <c:pt idx="66">
                  <c:v>1.5828707999999999E-16</c:v>
                </c:pt>
                <c:pt idx="67">
                  <c:v>1.4541950999999999E-16</c:v>
                </c:pt>
                <c:pt idx="68">
                  <c:v>1.3358323E-16</c:v>
                </c:pt>
                <c:pt idx="69">
                  <c:v>1.2284238000000001E-16</c:v>
                </c:pt>
                <c:pt idx="70">
                  <c:v>1.1300860999999999E-16</c:v>
                </c:pt>
                <c:pt idx="71">
                  <c:v>1.0406392000000001E-16</c:v>
                </c:pt>
                <c:pt idx="72">
                  <c:v>9.5930728999999997E-17</c:v>
                </c:pt>
                <c:pt idx="73">
                  <c:v>8.8532842000000002E-17</c:v>
                </c:pt>
                <c:pt idx="74">
                  <c:v>8.1785363999999995E-17</c:v>
                </c:pt>
                <c:pt idx="75">
                  <c:v>7.5611803000000003E-17</c:v>
                </c:pt>
                <c:pt idx="76">
                  <c:v>6.9948457999999999E-17</c:v>
                </c:pt>
                <c:pt idx="77">
                  <c:v>6.4752149999999999E-17</c:v>
                </c:pt>
                <c:pt idx="78">
                  <c:v>5.9983832000000006E-17</c:v>
                </c:pt>
                <c:pt idx="79">
                  <c:v>5.5608257000000001E-17</c:v>
                </c:pt>
                <c:pt idx="80">
                  <c:v>5.1591566E-17</c:v>
                </c:pt>
                <c:pt idx="81">
                  <c:v>4.7901214000000001E-17</c:v>
                </c:pt>
                <c:pt idx="82">
                  <c:v>4.4506674000000001E-17</c:v>
                </c:pt>
                <c:pt idx="83">
                  <c:v>4.1380025000000002E-17</c:v>
                </c:pt>
                <c:pt idx="84">
                  <c:v>3.8496447999999999E-17</c:v>
                </c:pt>
                <c:pt idx="85">
                  <c:v>3.5833907999999998E-17</c:v>
                </c:pt>
                <c:pt idx="86">
                  <c:v>3.3372431000000002E-17</c:v>
                </c:pt>
                <c:pt idx="87">
                  <c:v>3.1094086999999997E-17</c:v>
                </c:pt>
                <c:pt idx="88">
                  <c:v>2.8982968999999999E-17</c:v>
                </c:pt>
                <c:pt idx="89">
                  <c:v>2.7027627E-17</c:v>
                </c:pt>
                <c:pt idx="90">
                  <c:v>2.5210185000000001E-17</c:v>
                </c:pt>
                <c:pt idx="91">
                  <c:v>2.3519924000000001E-17</c:v>
                </c:pt>
                <c:pt idx="92">
                  <c:v>2.1946882999999999E-17</c:v>
                </c:pt>
                <c:pt idx="93">
                  <c:v>2.0482268999999999E-17</c:v>
                </c:pt>
                <c:pt idx="94">
                  <c:v>1.9118391999999999E-17</c:v>
                </c:pt>
                <c:pt idx="95">
                  <c:v>1.7847141000000001E-17</c:v>
                </c:pt>
                <c:pt idx="96">
                  <c:v>1.6662835E-17</c:v>
                </c:pt>
                <c:pt idx="97">
                  <c:v>1.5557672E-17</c:v>
                </c:pt>
                <c:pt idx="98">
                  <c:v>1.4524629E-17</c:v>
                </c:pt>
                <c:pt idx="99">
                  <c:v>1.3561579E-17</c:v>
                </c:pt>
                <c:pt idx="100">
                  <c:v>1.2661011E-17</c:v>
                </c:pt>
                <c:pt idx="101">
                  <c:v>1.1821207E-17</c:v>
                </c:pt>
                <c:pt idx="102">
                  <c:v>1.1037904E-17</c:v>
                </c:pt>
                <c:pt idx="103">
                  <c:v>1.0305669E-17</c:v>
                </c:pt>
                <c:pt idx="104">
                  <c:v>9.6252657999999995E-18</c:v>
                </c:pt>
                <c:pt idx="105">
                  <c:v>8.9822487999999998E-18</c:v>
                </c:pt>
                <c:pt idx="106">
                  <c:v>8.3260969000000002E-18</c:v>
                </c:pt>
                <c:pt idx="107">
                  <c:v>7.7621946999999998E-18</c:v>
                </c:pt>
                <c:pt idx="108">
                  <c:v>7.2472568000000001E-18</c:v>
                </c:pt>
                <c:pt idx="109">
                  <c:v>6.7729508000000001E-18</c:v>
                </c:pt>
                <c:pt idx="110">
                  <c:v>6.3290882000000002E-18</c:v>
                </c:pt>
                <c:pt idx="111">
                  <c:v>5.9103559999999997E-18</c:v>
                </c:pt>
                <c:pt idx="112">
                  <c:v>5.5157673999999996E-18</c:v>
                </c:pt>
                <c:pt idx="113">
                  <c:v>5.1460563999999999E-18</c:v>
                </c:pt>
                <c:pt idx="114">
                  <c:v>4.8015186000000001E-18</c:v>
                </c:pt>
                <c:pt idx="115">
                  <c:v>4.4811997999999996E-18</c:v>
                </c:pt>
                <c:pt idx="116">
                  <c:v>4.1831897999999996E-18</c:v>
                </c:pt>
                <c:pt idx="117">
                  <c:v>3.9053335999999998E-18</c:v>
                </c:pt>
                <c:pt idx="118">
                  <c:v>3.6457834999999999E-18</c:v>
                </c:pt>
                <c:pt idx="119">
                  <c:v>3.4031759999999999E-18</c:v>
                </c:pt>
                <c:pt idx="120">
                  <c:v>3.1765099000000001E-18</c:v>
                </c:pt>
                <c:pt idx="121">
                  <c:v>2.9649282999999998E-18</c:v>
                </c:pt>
                <c:pt idx="122">
                  <c:v>2.767561E-18</c:v>
                </c:pt>
                <c:pt idx="123">
                  <c:v>2.5834823000000002E-18</c:v>
                </c:pt>
                <c:pt idx="124">
                  <c:v>2.4117524000000002E-18</c:v>
                </c:pt>
                <c:pt idx="125">
                  <c:v>2.2514795999999999E-18</c:v>
                </c:pt>
                <c:pt idx="126">
                  <c:v>2.1018591E-18</c:v>
                </c:pt>
                <c:pt idx="127">
                  <c:v>1.9621761E-18</c:v>
                </c:pt>
                <c:pt idx="128">
                  <c:v>1.8317851999999998E-18</c:v>
                </c:pt>
                <c:pt idx="129">
                  <c:v>1.7100861E-18</c:v>
                </c:pt>
                <c:pt idx="130">
                  <c:v>1.596509E-18</c:v>
                </c:pt>
                <c:pt idx="131">
                  <c:v>1.4905109000000001E-18</c:v>
                </c:pt>
                <c:pt idx="132">
                  <c:v>1.3915797E-18</c:v>
                </c:pt>
                <c:pt idx="133">
                  <c:v>1.2991026E-18</c:v>
                </c:pt>
                <c:pt idx="134">
                  <c:v>1.212836E-18</c:v>
                </c:pt>
                <c:pt idx="135">
                  <c:v>1.1322384999999999E-18</c:v>
                </c:pt>
                <c:pt idx="136">
                  <c:v>1.0570677000000001E-18</c:v>
                </c:pt>
                <c:pt idx="137">
                  <c:v>9.869745899999999E-19</c:v>
                </c:pt>
                <c:pt idx="138">
                  <c:v>9.2155250000000005E-19</c:v>
                </c:pt>
                <c:pt idx="139">
                  <c:v>8.6046992999999999E-19</c:v>
                </c:pt>
                <c:pt idx="140">
                  <c:v>8.0343637000000001E-19</c:v>
                </c:pt>
                <c:pt idx="141">
                  <c:v>7.4992528999999998E-19</c:v>
                </c:pt>
                <c:pt idx="142">
                  <c:v>6.9730779000000004E-19</c:v>
                </c:pt>
                <c:pt idx="143">
                  <c:v>6.4947088999999998E-19</c:v>
                </c:pt>
                <c:pt idx="144">
                  <c:v>6.0549974000000002E-19</c:v>
                </c:pt>
                <c:pt idx="145">
                  <c:v>5.6486165000000004E-19</c:v>
                </c:pt>
                <c:pt idx="146">
                  <c:v>5.2718094999999999E-19</c:v>
                </c:pt>
                <c:pt idx="147">
                  <c:v>4.9214398999999998E-19</c:v>
                </c:pt>
                <c:pt idx="148">
                  <c:v>4.5965429999999996E-19</c:v>
                </c:pt>
                <c:pt idx="149">
                  <c:v>4.3133618999999999E-19</c:v>
                </c:pt>
                <c:pt idx="150">
                  <c:v>4.0359113E-19</c:v>
                </c:pt>
                <c:pt idx="151">
                  <c:v>3.7747036000000001E-19</c:v>
                </c:pt>
                <c:pt idx="152">
                  <c:v>3.5320678E-19</c:v>
                </c:pt>
                <c:pt idx="153">
                  <c:v>3.3062381E-19</c:v>
                </c:pt>
                <c:pt idx="154">
                  <c:v>3.0945317000000001E-19</c:v>
                </c:pt>
                <c:pt idx="155">
                  <c:v>2.8946676000000002E-19</c:v>
                </c:pt>
                <c:pt idx="156">
                  <c:v>2.7062565E-19</c:v>
                </c:pt>
                <c:pt idx="157">
                  <c:v>2.5289520000000001E-19</c:v>
                </c:pt>
                <c:pt idx="158">
                  <c:v>2.3628374999999999E-19</c:v>
                </c:pt>
                <c:pt idx="159">
                  <c:v>2.2078586E-19</c:v>
                </c:pt>
                <c:pt idx="160">
                  <c:v>2.0633902000000001E-19</c:v>
                </c:pt>
                <c:pt idx="161">
                  <c:v>1.9284702000000001E-19</c:v>
                </c:pt>
                <c:pt idx="162">
                  <c:v>1.8023258E-19</c:v>
                </c:pt>
                <c:pt idx="163">
                  <c:v>1.6843435E-19</c:v>
                </c:pt>
                <c:pt idx="164">
                  <c:v>1.5738786E-19</c:v>
                </c:pt>
                <c:pt idx="165">
                  <c:v>1.470554E-19</c:v>
                </c:pt>
                <c:pt idx="166">
                  <c:v>1.3740559E-19</c:v>
                </c:pt>
                <c:pt idx="167">
                  <c:v>1.2839407E-19</c:v>
                </c:pt>
                <c:pt idx="168">
                  <c:v>1.1998102999999999E-19</c:v>
                </c:pt>
                <c:pt idx="169">
                  <c:v>1.1211935999999999E-19</c:v>
                </c:pt>
                <c:pt idx="170">
                  <c:v>1.0477317E-19</c:v>
                </c:pt>
                <c:pt idx="171">
                  <c:v>9.7982923999999997E-20</c:v>
                </c:pt>
                <c:pt idx="172">
                  <c:v>9.1958083E-20</c:v>
                </c:pt>
                <c:pt idx="173">
                  <c:v>8.6172138999999999E-20</c:v>
                </c:pt>
                <c:pt idx="174">
                  <c:v>8.0529396000000002E-20</c:v>
                </c:pt>
                <c:pt idx="175">
                  <c:v>7.5071654999999998E-20</c:v>
                </c:pt>
                <c:pt idx="176">
                  <c:v>6.9899500000000001E-20</c:v>
                </c:pt>
                <c:pt idx="177">
                  <c:v>6.5105006000000004E-20</c:v>
                </c:pt>
                <c:pt idx="178">
                  <c:v>6.0713893999999996E-20</c:v>
                </c:pt>
                <c:pt idx="179">
                  <c:v>5.6690845999999998E-20</c:v>
                </c:pt>
                <c:pt idx="180">
                  <c:v>5.2975184999999998E-20</c:v>
                </c:pt>
                <c:pt idx="181">
                  <c:v>4.9512829000000003E-20</c:v>
                </c:pt>
                <c:pt idx="182">
                  <c:v>4.6269957999999998E-20</c:v>
                </c:pt>
                <c:pt idx="183">
                  <c:v>4.3230614999999999E-20</c:v>
                </c:pt>
                <c:pt idx="184">
                  <c:v>4.0387438000000001E-20</c:v>
                </c:pt>
                <c:pt idx="185">
                  <c:v>3.7733520999999998E-20</c:v>
                </c:pt>
                <c:pt idx="186">
                  <c:v>3.5258827999999999E-20</c:v>
                </c:pt>
                <c:pt idx="187">
                  <c:v>3.2950606999999997E-20</c:v>
                </c:pt>
                <c:pt idx="188">
                  <c:v>3.0795520000000003E-20</c:v>
                </c:pt>
                <c:pt idx="189">
                  <c:v>2.8781499E-20</c:v>
                </c:pt>
                <c:pt idx="190">
                  <c:v>2.689844E-20</c:v>
                </c:pt>
                <c:pt idx="191">
                  <c:v>2.5137904E-20</c:v>
                </c:pt>
                <c:pt idx="192">
                  <c:v>2.3492421999999999E-20</c:v>
                </c:pt>
                <c:pt idx="193">
                  <c:v>2.1954915000000001E-20</c:v>
                </c:pt>
                <c:pt idx="194">
                  <c:v>2.0518459999999999E-20</c:v>
                </c:pt>
                <c:pt idx="195">
                  <c:v>1.9176336000000001E-20</c:v>
                </c:pt>
                <c:pt idx="196">
                  <c:v>1.7922175E-20</c:v>
                </c:pt>
                <c:pt idx="197">
                  <c:v>1.6750078E-20</c:v>
                </c:pt>
                <c:pt idx="198">
                  <c:v>1.5654628999999999E-20</c:v>
                </c:pt>
                <c:pt idx="199">
                  <c:v>1.4630840000000001E-20</c:v>
                </c:pt>
                <c:pt idx="200">
                  <c:v>1.367407E-20</c:v>
                </c:pt>
                <c:pt idx="201">
                  <c:v>1.2779965E-20</c:v>
                </c:pt>
                <c:pt idx="202">
                  <c:v>1.1944368E-20</c:v>
                </c:pt>
                <c:pt idx="203">
                  <c:v>1.1162064999999999E-20</c:v>
                </c:pt>
                <c:pt idx="204">
                  <c:v>1.0431559000000001E-20</c:v>
                </c:pt>
                <c:pt idx="205">
                  <c:v>9.7491850999999995E-21</c:v>
                </c:pt>
                <c:pt idx="206">
                  <c:v>9.1117239000000006E-21</c:v>
                </c:pt>
                <c:pt idx="207">
                  <c:v>8.5168002999999998E-21</c:v>
                </c:pt>
                <c:pt idx="208">
                  <c:v>7.9605965E-21</c:v>
                </c:pt>
                <c:pt idx="209">
                  <c:v>7.4406806000000005E-21</c:v>
                </c:pt>
                <c:pt idx="210">
                  <c:v>6.9543772999999995E-21</c:v>
                </c:pt>
                <c:pt idx="211">
                  <c:v>6.5001085999999997E-21</c:v>
                </c:pt>
                <c:pt idx="212">
                  <c:v>6.0755787999999998E-21</c:v>
                </c:pt>
                <c:pt idx="213">
                  <c:v>5.6788182999999999E-21</c:v>
                </c:pt>
                <c:pt idx="214">
                  <c:v>5.3080035999999998E-21</c:v>
                </c:pt>
                <c:pt idx="215">
                  <c:v>4.9614358000000002E-21</c:v>
                </c:pt>
                <c:pt idx="216">
                  <c:v>4.6375289000000003E-21</c:v>
                </c:pt>
                <c:pt idx="217">
                  <c:v>4.3347328000000003E-21</c:v>
                </c:pt>
                <c:pt idx="218">
                  <c:v>4.0517431E-21</c:v>
                </c:pt>
                <c:pt idx="219">
                  <c:v>3.7872671000000003E-21</c:v>
                </c:pt>
                <c:pt idx="220">
                  <c:v>3.5400853000000003E-21</c:v>
                </c:pt>
                <c:pt idx="221">
                  <c:v>3.3088840999999999E-21</c:v>
                </c:pt>
                <c:pt idx="222">
                  <c:v>3.0928818999999999E-21</c:v>
                </c:pt>
                <c:pt idx="223">
                  <c:v>2.8910425999999998E-21</c:v>
                </c:pt>
                <c:pt idx="224">
                  <c:v>2.7024945000000001E-21</c:v>
                </c:pt>
                <c:pt idx="225">
                  <c:v>2.5262540000000001E-21</c:v>
                </c:pt>
                <c:pt idx="226">
                  <c:v>2.3616047E-21</c:v>
                </c:pt>
                <c:pt idx="227">
                  <c:v>2.2076686999999998E-21</c:v>
                </c:pt>
                <c:pt idx="228">
                  <c:v>2.0637650000000001E-21</c:v>
                </c:pt>
                <c:pt idx="229">
                  <c:v>1.9292462E-21</c:v>
                </c:pt>
                <c:pt idx="230">
                  <c:v>1.8035041999999999E-21</c:v>
                </c:pt>
                <c:pt idx="231">
                  <c:v>1.6860049999999999E-21</c:v>
                </c:pt>
                <c:pt idx="232">
                  <c:v>1.5761471000000001E-21</c:v>
                </c:pt>
                <c:pt idx="233">
                  <c:v>1.4734486E-21</c:v>
                </c:pt>
                <c:pt idx="234">
                  <c:v>1.3774153000000001E-21</c:v>
                </c:pt>
                <c:pt idx="235">
                  <c:v>1.2877584999999999E-21</c:v>
                </c:pt>
                <c:pt idx="236">
                  <c:v>1.2038217E-21</c:v>
                </c:pt>
                <c:pt idx="237">
                  <c:v>1.1253821E-21</c:v>
                </c:pt>
                <c:pt idx="238">
                  <c:v>1.0520709000000001E-21</c:v>
                </c:pt>
                <c:pt idx="239">
                  <c:v>9.8354838999999997E-22</c:v>
                </c:pt>
                <c:pt idx="240">
                  <c:v>9.1949984999999998E-22</c:v>
                </c:pt>
                <c:pt idx="241">
                  <c:v>8.5966869000000008E-22</c:v>
                </c:pt>
                <c:pt idx="242">
                  <c:v>8.0362536E-22</c:v>
                </c:pt>
                <c:pt idx="243">
                  <c:v>7.5127134000000002E-22</c:v>
                </c:pt>
                <c:pt idx="244">
                  <c:v>7.0240399000000003E-22</c:v>
                </c:pt>
                <c:pt idx="245">
                  <c:v>6.5670985000000001E-22</c:v>
                </c:pt>
                <c:pt idx="246">
                  <c:v>6.1398782999999999E-22</c:v>
                </c:pt>
                <c:pt idx="247">
                  <c:v>5.7405083000000003E-22</c:v>
                </c:pt>
                <c:pt idx="248">
                  <c:v>5.3674419999999997E-22</c:v>
                </c:pt>
                <c:pt idx="249">
                  <c:v>5.0186677000000002E-22</c:v>
                </c:pt>
                <c:pt idx="250">
                  <c:v>4.6922075999999998E-22</c:v>
                </c:pt>
                <c:pt idx="251">
                  <c:v>4.3870585999999999E-22</c:v>
                </c:pt>
                <c:pt idx="252">
                  <c:v>4.1015927000000001E-22</c:v>
                </c:pt>
                <c:pt idx="253">
                  <c:v>3.8348059000000001E-22</c:v>
                </c:pt>
                <c:pt idx="254">
                  <c:v>3.5920732000000001E-22</c:v>
                </c:pt>
                <c:pt idx="255">
                  <c:v>3.4265814999999999E-22</c:v>
                </c:pt>
                <c:pt idx="256">
                  <c:v>3.2094343999999998E-22</c:v>
                </c:pt>
                <c:pt idx="257">
                  <c:v>3.0500739E-22</c:v>
                </c:pt>
                <c:pt idx="258">
                  <c:v>2.8796420000000001E-22</c:v>
                </c:pt>
                <c:pt idx="259">
                  <c:v>2.7009236000000001E-22</c:v>
                </c:pt>
                <c:pt idx="260">
                  <c:v>2.5325555000000001E-22</c:v>
                </c:pt>
                <c:pt idx="261">
                  <c:v>2.3731248E-22</c:v>
                </c:pt>
                <c:pt idx="262">
                  <c:v>2.2218311999999998E-22</c:v>
                </c:pt>
                <c:pt idx="263">
                  <c:v>2.0788207000000001E-22</c:v>
                </c:pt>
                <c:pt idx="264">
                  <c:v>1.944421E-22</c:v>
                </c:pt>
                <c:pt idx="265">
                  <c:v>1.8186515E-22</c:v>
                </c:pt>
                <c:pt idx="266">
                  <c:v>1.7011302E-22</c:v>
                </c:pt>
                <c:pt idx="267">
                  <c:v>1.5912448000000001E-22</c:v>
                </c:pt>
                <c:pt idx="268">
                  <c:v>1.4883743999999999E-22</c:v>
                </c:pt>
                <c:pt idx="269">
                  <c:v>1.3920153E-22</c:v>
                </c:pt>
                <c:pt idx="270">
                  <c:v>1.3017869E-22</c:v>
                </c:pt>
                <c:pt idx="271">
                  <c:v>1.2173720000000001E-22</c:v>
                </c:pt>
                <c:pt idx="272">
                  <c:v>1.1384587000000001E-22</c:v>
                </c:pt>
                <c:pt idx="273">
                  <c:v>1.0647051E-22</c:v>
                </c:pt>
                <c:pt idx="274">
                  <c:v>9.9575708000000001E-23</c:v>
                </c:pt>
                <c:pt idx="275">
                  <c:v>9.3128896000000005E-23</c:v>
                </c:pt>
                <c:pt idx="276">
                  <c:v>8.7099260000000004E-23</c:v>
                </c:pt>
                <c:pt idx="277">
                  <c:v>8.1459423999999998E-23</c:v>
                </c:pt>
                <c:pt idx="278">
                  <c:v>7.6184743000000005E-23</c:v>
                </c:pt>
                <c:pt idx="279">
                  <c:v>7.1252387999999998E-23</c:v>
                </c:pt>
                <c:pt idx="280">
                  <c:v>6.6640457000000006E-23</c:v>
                </c:pt>
                <c:pt idx="281">
                  <c:v>6.2328373000000006E-23</c:v>
                </c:pt>
                <c:pt idx="282">
                  <c:v>5.8295995999999997E-23</c:v>
                </c:pt>
                <c:pt idx="283">
                  <c:v>5.4524925000000004E-23</c:v>
                </c:pt>
                <c:pt idx="284">
                  <c:v>5.0998080999999999E-23</c:v>
                </c:pt>
                <c:pt idx="285">
                  <c:v>4.7699658999999998E-23</c:v>
                </c:pt>
                <c:pt idx="286">
                  <c:v>4.4615356000000002E-23</c:v>
                </c:pt>
                <c:pt idx="287">
                  <c:v>4.1730734E-23</c:v>
                </c:pt>
                <c:pt idx="288">
                  <c:v>3.9032946999999999E-23</c:v>
                </c:pt>
                <c:pt idx="289">
                  <c:v>3.6509889000000003E-23</c:v>
                </c:pt>
                <c:pt idx="290">
                  <c:v>3.4150205999999999E-23</c:v>
                </c:pt>
                <c:pt idx="291">
                  <c:v>3.1943282000000003E-23</c:v>
                </c:pt>
                <c:pt idx="292">
                  <c:v>2.9905244000000002E-23</c:v>
                </c:pt>
                <c:pt idx="293">
                  <c:v>2.8155155000000002E-23</c:v>
                </c:pt>
                <c:pt idx="294">
                  <c:v>2.5885432E-23</c:v>
                </c:pt>
                <c:pt idx="295">
                  <c:v>2.3860153000000001E-23</c:v>
                </c:pt>
                <c:pt idx="296">
                  <c:v>2.2059354000000001E-23</c:v>
                </c:pt>
                <c:pt idx="297">
                  <c:v>2.0455642000000001E-23</c:v>
                </c:pt>
                <c:pt idx="298">
                  <c:v>1.9017986000000001E-23</c:v>
                </c:pt>
                <c:pt idx="299">
                  <c:v>1.7717776999999999E-23</c:v>
                </c:pt>
                <c:pt idx="300">
                  <c:v>1.6530597000000001E-23</c:v>
                </c:pt>
                <c:pt idx="301">
                  <c:v>1.5436455E-23</c:v>
                </c:pt>
                <c:pt idx="302">
                  <c:v>1.4421911999999999E-23</c:v>
                </c:pt>
                <c:pt idx="303">
                  <c:v>1.3478088000000001E-23</c:v>
                </c:pt>
                <c:pt idx="304">
                  <c:v>1.2598934E-23</c:v>
                </c:pt>
                <c:pt idx="305">
                  <c:v>1.177964E-23</c:v>
                </c:pt>
                <c:pt idx="306">
                  <c:v>1.1015976E-23</c:v>
                </c:pt>
                <c:pt idx="307">
                  <c:v>1.0303483000000001E-23</c:v>
                </c:pt>
                <c:pt idx="308">
                  <c:v>9.6381429000000003E-24</c:v>
                </c:pt>
                <c:pt idx="309">
                  <c:v>9.0166125000000007E-24</c:v>
                </c:pt>
                <c:pt idx="310">
                  <c:v>8.4353413999999993E-24</c:v>
                </c:pt>
                <c:pt idx="311">
                  <c:v>7.8911197999999999E-24</c:v>
                </c:pt>
                <c:pt idx="312">
                  <c:v>7.3823715999999998E-24</c:v>
                </c:pt>
                <c:pt idx="313">
                  <c:v>6.9066155000000004E-24</c:v>
                </c:pt>
                <c:pt idx="314">
                  <c:v>6.4616786000000001E-24</c:v>
                </c:pt>
                <c:pt idx="315">
                  <c:v>6.0455338999999997E-24</c:v>
                </c:pt>
                <c:pt idx="316">
                  <c:v>5.6563951999999997E-24</c:v>
                </c:pt>
                <c:pt idx="317">
                  <c:v>5.2923315000000003E-24</c:v>
                </c:pt>
                <c:pt idx="318">
                  <c:v>4.9517282999999997E-24</c:v>
                </c:pt>
                <c:pt idx="319">
                  <c:v>4.6330806000000001E-24</c:v>
                </c:pt>
                <c:pt idx="320">
                  <c:v>4.3349797E-24</c:v>
                </c:pt>
                <c:pt idx="321">
                  <c:v>4.0560829999999997E-24</c:v>
                </c:pt>
                <c:pt idx="322">
                  <c:v>3.7948719000000003E-24</c:v>
                </c:pt>
                <c:pt idx="323">
                  <c:v>3.5506254000000003E-24</c:v>
                </c:pt>
                <c:pt idx="324">
                  <c:v>3.3221881000000003E-24</c:v>
                </c:pt>
                <c:pt idx="325">
                  <c:v>3.1085097000000001E-24</c:v>
                </c:pt>
                <c:pt idx="326">
                  <c:v>2.9086221000000002E-24</c:v>
                </c:pt>
                <c:pt idx="327">
                  <c:v>2.721627E-24</c:v>
                </c:pt>
                <c:pt idx="328">
                  <c:v>2.5466871000000001E-24</c:v>
                </c:pt>
                <c:pt idx="329">
                  <c:v>2.3830209E-24</c:v>
                </c:pt>
                <c:pt idx="330">
                  <c:v>2.2298980000000001E-24</c:v>
                </c:pt>
                <c:pt idx="331">
                  <c:v>2.0866362999999998E-24</c:v>
                </c:pt>
                <c:pt idx="332">
                  <c:v>1.9525980999999999E-24</c:v>
                </c:pt>
                <c:pt idx="333">
                  <c:v>1.8271880000000001E-24</c:v>
                </c:pt>
                <c:pt idx="334">
                  <c:v>1.7098490000000001E-24</c:v>
                </c:pt>
                <c:pt idx="335">
                  <c:v>1.6000606999999999E-24</c:v>
                </c:pt>
                <c:pt idx="336">
                  <c:v>1.4973361E-24</c:v>
                </c:pt>
                <c:pt idx="337">
                  <c:v>1.4012197E-24</c:v>
                </c:pt>
                <c:pt idx="338">
                  <c:v>1.3112856E-24</c:v>
                </c:pt>
                <c:pt idx="339">
                  <c:v>1.2271351E-24</c:v>
                </c:pt>
                <c:pt idx="340">
                  <c:v>1.1495241E-24</c:v>
                </c:pt>
                <c:pt idx="341">
                  <c:v>1.075764E-24</c:v>
                </c:pt>
                <c:pt idx="342">
                  <c:v>1.0059493999999999E-24</c:v>
                </c:pt>
                <c:pt idx="343">
                  <c:v>9.4071413999999996E-25</c:v>
                </c:pt>
                <c:pt idx="344">
                  <c:v>8.7992407000000006E-25</c:v>
                </c:pt>
                <c:pt idx="345">
                  <c:v>8.2325798999999998E-25</c:v>
                </c:pt>
                <c:pt idx="346">
                  <c:v>7.7035754999999997E-25</c:v>
                </c:pt>
                <c:pt idx="347">
                  <c:v>7.2089748000000003E-25</c:v>
                </c:pt>
                <c:pt idx="348">
                  <c:v>6.7461717999999998E-25</c:v>
                </c:pt>
                <c:pt idx="349">
                  <c:v>6.3131361000000001E-25</c:v>
                </c:pt>
                <c:pt idx="350">
                  <c:v>5.9081398E-25</c:v>
                </c:pt>
                <c:pt idx="351">
                  <c:v>5.5295121999999999E-25</c:v>
                </c:pt>
                <c:pt idx="352">
                  <c:v>5.1755423000000001E-25</c:v>
                </c:pt>
                <c:pt idx="353">
                  <c:v>4.8445172000000002E-25</c:v>
                </c:pt>
                <c:pt idx="354">
                  <c:v>4.5348119999999997E-25</c:v>
                </c:pt>
                <c:pt idx="355">
                  <c:v>4.2449553000000003E-25</c:v>
                </c:pt>
                <c:pt idx="356">
                  <c:v>3.9736389999999998E-25</c:v>
                </c:pt>
                <c:pt idx="357">
                  <c:v>3.7196865000000001E-25</c:v>
                </c:pt>
                <c:pt idx="358">
                  <c:v>3.4820089999999999E-25</c:v>
                </c:pt>
                <c:pt idx="359">
                  <c:v>3.2595762E-25</c:v>
                </c:pt>
                <c:pt idx="360">
                  <c:v>3.0514064999999999E-25</c:v>
                </c:pt>
                <c:pt idx="361">
                  <c:v>2.8565711999999999E-25</c:v>
                </c:pt>
                <c:pt idx="362">
                  <c:v>2.6742022000000002E-25</c:v>
                </c:pt>
                <c:pt idx="363">
                  <c:v>2.5034933000000001E-25</c:v>
                </c:pt>
                <c:pt idx="364">
                  <c:v>2.3430689E-25</c:v>
                </c:pt>
                <c:pt idx="365">
                  <c:v>2.1899925999999999E-25</c:v>
                </c:pt>
                <c:pt idx="366">
                  <c:v>2.0464049999999999E-25</c:v>
                </c:pt>
                <c:pt idx="367">
                  <c:v>1.913239E-25</c:v>
                </c:pt>
                <c:pt idx="368">
                  <c:v>1.7895446E-25</c:v>
                </c:pt>
                <c:pt idx="369">
                  <c:v>1.6743590000000001E-25</c:v>
                </c:pt>
                <c:pt idx="370">
                  <c:v>1.5669172E-25</c:v>
                </c:pt>
                <c:pt idx="371">
                  <c:v>1.4665888E-25</c:v>
                </c:pt>
                <c:pt idx="372">
                  <c:v>1.3728312E-25</c:v>
                </c:pt>
                <c:pt idx="373">
                  <c:v>1.2851665000000001E-25</c:v>
                </c:pt>
                <c:pt idx="374">
                  <c:v>1.2031674999999999E-25</c:v>
                </c:pt>
                <c:pt idx="375">
                  <c:v>1.1264482000000001E-25</c:v>
                </c:pt>
                <c:pt idx="376">
                  <c:v>1.0568804E-25</c:v>
                </c:pt>
                <c:pt idx="377">
                  <c:v>1.0340242E-25</c:v>
                </c:pt>
                <c:pt idx="378">
                  <c:v>9.9531662000000001E-26</c:v>
                </c:pt>
                <c:pt idx="379">
                  <c:v>9.4951084999999996E-26</c:v>
                </c:pt>
                <c:pt idx="380">
                  <c:v>9.0056328999999996E-26</c:v>
                </c:pt>
                <c:pt idx="381">
                  <c:v>8.5075056999999999E-26</c:v>
                </c:pt>
                <c:pt idx="382">
                  <c:v>8.0154002000000004E-26</c:v>
                </c:pt>
                <c:pt idx="383">
                  <c:v>7.5381368E-26</c:v>
                </c:pt>
                <c:pt idx="384">
                  <c:v>7.0803555000000001E-26</c:v>
                </c:pt>
                <c:pt idx="385">
                  <c:v>6.6441900999999999E-26</c:v>
                </c:pt>
                <c:pt idx="386">
                  <c:v>6.2332685000000001E-26</c:v>
                </c:pt>
                <c:pt idx="387">
                  <c:v>5.8095040000000002E-26</c:v>
                </c:pt>
                <c:pt idx="388">
                  <c:v>5.4020899999999999E-26</c:v>
                </c:pt>
                <c:pt idx="389">
                  <c:v>5.0709580000000003E-26</c:v>
                </c:pt>
                <c:pt idx="390">
                  <c:v>4.7487785000000003E-26</c:v>
                </c:pt>
                <c:pt idx="391">
                  <c:v>4.4662662E-26</c:v>
                </c:pt>
                <c:pt idx="392">
                  <c:v>4.1940005000000001E-26</c:v>
                </c:pt>
                <c:pt idx="393">
                  <c:v>3.9355177000000001E-26</c:v>
                </c:pt>
                <c:pt idx="394">
                  <c:v>3.6911305999999999E-26</c:v>
                </c:pt>
                <c:pt idx="395">
                  <c:v>3.460606E-26</c:v>
                </c:pt>
                <c:pt idx="396">
                  <c:v>3.2435481000000003E-26</c:v>
                </c:pt>
                <c:pt idx="397">
                  <c:v>3.0394849E-26</c:v>
                </c:pt>
                <c:pt idx="398">
                  <c:v>2.8478777999999998E-26</c:v>
                </c:pt>
                <c:pt idx="399">
                  <c:v>2.6681335999999998E-26</c:v>
                </c:pt>
                <c:pt idx="400">
                  <c:v>2.4996238000000001E-26</c:v>
                </c:pt>
                <c:pt idx="401">
                  <c:v>2.3417043E-26</c:v>
                </c:pt>
                <c:pt idx="402">
                  <c:v>2.1937332999999999E-26</c:v>
                </c:pt>
                <c:pt idx="403">
                  <c:v>2.0550892000000001E-26</c:v>
                </c:pt>
                <c:pt idx="404">
                  <c:v>1.9251833000000001E-26</c:v>
                </c:pt>
                <c:pt idx="405">
                  <c:v>1.8034678E-26</c:v>
                </c:pt>
                <c:pt idx="406">
                  <c:v>1.6894344999999999E-26</c:v>
                </c:pt>
                <c:pt idx="407">
                  <c:v>1.5826092000000001E-26</c:v>
                </c:pt>
                <c:pt idx="408">
                  <c:v>1.4825451000000001E-26</c:v>
                </c:pt>
                <c:pt idx="409">
                  <c:v>1.3888184E-26</c:v>
                </c:pt>
                <c:pt idx="410">
                  <c:v>1.3010279E-26</c:v>
                </c:pt>
                <c:pt idx="411">
                  <c:v>1.2187952E-26</c:v>
                </c:pt>
                <c:pt idx="412">
                  <c:v>1.1417665E-26</c:v>
                </c:pt>
                <c:pt idx="413">
                  <c:v>1.0696115E-26</c:v>
                </c:pt>
                <c:pt idx="414">
                  <c:v>1.0020221E-26</c:v>
                </c:pt>
                <c:pt idx="415">
                  <c:v>9.3871035E-27</c:v>
                </c:pt>
                <c:pt idx="416">
                  <c:v>8.7940599999999998E-27</c:v>
                </c:pt>
                <c:pt idx="417">
                  <c:v>8.2385533999999994E-27</c:v>
                </c:pt>
                <c:pt idx="418">
                  <c:v>7.7182022000000002E-27</c:v>
                </c:pt>
                <c:pt idx="419">
                  <c:v>7.2307746000000006E-27</c:v>
                </c:pt>
                <c:pt idx="420">
                  <c:v>6.7741814999999997E-27</c:v>
                </c:pt>
                <c:pt idx="421">
                  <c:v>6.3464689000000001E-27</c:v>
                </c:pt>
                <c:pt idx="422">
                  <c:v>5.9458081E-27</c:v>
                </c:pt>
                <c:pt idx="423">
                  <c:v>5.5704865E-27</c:v>
                </c:pt>
                <c:pt idx="424">
                  <c:v>5.2231649999999999E-27</c:v>
                </c:pt>
                <c:pt idx="425">
                  <c:v>4.9592059000000003E-27</c:v>
                </c:pt>
                <c:pt idx="426">
                  <c:v>4.6479433000000002E-27</c:v>
                </c:pt>
                <c:pt idx="427">
                  <c:v>4.3546685000000001E-27</c:v>
                </c:pt>
                <c:pt idx="428">
                  <c:v>4.0929834000000003E-27</c:v>
                </c:pt>
                <c:pt idx="429">
                  <c:v>3.845549E-27</c:v>
                </c:pt>
                <c:pt idx="430">
                  <c:v>3.6138371999999997E-27</c:v>
                </c:pt>
                <c:pt idx="431">
                  <c:v>3.3931768E-27</c:v>
                </c:pt>
                <c:pt idx="432">
                  <c:v>3.1837971999999999E-27</c:v>
                </c:pt>
                <c:pt idx="433">
                  <c:v>2.9381073000000001E-27</c:v>
                </c:pt>
                <c:pt idx="434">
                  <c:v>2.4865445E-27</c:v>
                </c:pt>
                <c:pt idx="435">
                  <c:v>2.1997256000000001E-27</c:v>
                </c:pt>
                <c:pt idx="436">
                  <c:v>2.0209962999999999E-27</c:v>
                </c:pt>
                <c:pt idx="437">
                  <c:v>1.8872054E-27</c:v>
                </c:pt>
                <c:pt idx="438">
                  <c:v>1.7712862E-27</c:v>
                </c:pt>
                <c:pt idx="439">
                  <c:v>1.6655581999999999E-27</c:v>
                </c:pt>
                <c:pt idx="440">
                  <c:v>1.5672793E-27</c:v>
                </c:pt>
                <c:pt idx="441">
                  <c:v>1.4747797E-27</c:v>
                </c:pt>
                <c:pt idx="442">
                  <c:v>1.3871301E-27</c:v>
                </c:pt>
                <c:pt idx="443">
                  <c:v>1.3039399E-27</c:v>
                </c:pt>
                <c:pt idx="444">
                  <c:v>1.2250568999999999E-27</c:v>
                </c:pt>
                <c:pt idx="445">
                  <c:v>1.1503869E-27</c:v>
                </c:pt>
                <c:pt idx="446">
                  <c:v>1.0798300000000001E-27</c:v>
                </c:pt>
                <c:pt idx="447">
                  <c:v>1.0132664999999999E-27</c:v>
                </c:pt>
                <c:pt idx="448">
                  <c:v>9.4780454999999991E-28</c:v>
                </c:pt>
                <c:pt idx="449">
                  <c:v>8.5345315000000001E-28</c:v>
                </c:pt>
                <c:pt idx="450">
                  <c:v>7.7542093999999998E-28</c:v>
                </c:pt>
                <c:pt idx="451">
                  <c:v>7.0762484999999998E-28</c:v>
                </c:pt>
                <c:pt idx="452">
                  <c:v>6.4848294999999999E-28</c:v>
                </c:pt>
                <c:pt idx="453">
                  <c:v>5.9638209E-28</c:v>
                </c:pt>
                <c:pt idx="454">
                  <c:v>5.5004654999999999E-28</c:v>
                </c:pt>
                <c:pt idx="455">
                  <c:v>5.0858592000000002E-28</c:v>
                </c:pt>
                <c:pt idx="456">
                  <c:v>4.7129813000000003E-28</c:v>
                </c:pt>
                <c:pt idx="457">
                  <c:v>4.3758102999999997E-28</c:v>
                </c:pt>
                <c:pt idx="458">
                  <c:v>4.0692784000000002E-28</c:v>
                </c:pt>
                <c:pt idx="459">
                  <c:v>3.7892724E-28</c:v>
                </c:pt>
                <c:pt idx="460">
                  <c:v>3.5324895999999999E-28</c:v>
                </c:pt>
                <c:pt idx="461">
                  <c:v>3.2962417000000001E-28</c:v>
                </c:pt>
                <c:pt idx="462">
                  <c:v>3.0782915E-28</c:v>
                </c:pt>
                <c:pt idx="463">
                  <c:v>2.8767413999999999E-28</c:v>
                </c:pt>
                <c:pt idx="464">
                  <c:v>2.7198952E-28</c:v>
                </c:pt>
                <c:pt idx="465">
                  <c:v>2.6698268000000001E-28</c:v>
                </c:pt>
                <c:pt idx="466">
                  <c:v>2.5361437E-28</c:v>
                </c:pt>
                <c:pt idx="467">
                  <c:v>2.3382235000000001E-28</c:v>
                </c:pt>
                <c:pt idx="468">
                  <c:v>2.1411509999999999E-28</c:v>
                </c:pt>
                <c:pt idx="469">
                  <c:v>1.9634035E-28</c:v>
                </c:pt>
                <c:pt idx="470">
                  <c:v>1.8026905000000001E-28</c:v>
                </c:pt>
                <c:pt idx="471">
                  <c:v>1.6575252E-28</c:v>
                </c:pt>
                <c:pt idx="472">
                  <c:v>1.5274479000000001E-28</c:v>
                </c:pt>
                <c:pt idx="473">
                  <c:v>1.4112141E-28</c:v>
                </c:pt>
                <c:pt idx="474">
                  <c:v>1.3070058E-28</c:v>
                </c:pt>
                <c:pt idx="475">
                  <c:v>1.2130478E-28</c:v>
                </c:pt>
                <c:pt idx="476">
                  <c:v>1.1278440999999999E-28</c:v>
                </c:pt>
                <c:pt idx="477">
                  <c:v>1.0501720999999999E-28</c:v>
                </c:pt>
                <c:pt idx="478">
                  <c:v>9.7903164999999995E-29</c:v>
                </c:pt>
                <c:pt idx="479">
                  <c:v>9.1360558E-29</c:v>
                </c:pt>
                <c:pt idx="480">
                  <c:v>8.5322761000000004E-29</c:v>
                </c:pt>
                <c:pt idx="481">
                  <c:v>7.9735245000000006E-29</c:v>
                </c:pt>
                <c:pt idx="482">
                  <c:v>7.4552873999999999E-29</c:v>
                </c:pt>
                <c:pt idx="483">
                  <c:v>6.9737664000000005E-29</c:v>
                </c:pt>
                <c:pt idx="484">
                  <c:v>6.525708E-29</c:v>
                </c:pt>
                <c:pt idx="485">
                  <c:v>6.1082824999999997E-29</c:v>
                </c:pt>
                <c:pt idx="486">
                  <c:v>5.7190002000000001E-29</c:v>
                </c:pt>
                <c:pt idx="487">
                  <c:v>5.3556527000000003E-29</c:v>
                </c:pt>
                <c:pt idx="488">
                  <c:v>5.0162687E-29</c:v>
                </c:pt>
                <c:pt idx="489">
                  <c:v>4.6990782000000001E-29</c:v>
                </c:pt>
                <c:pt idx="490">
                  <c:v>4.4024836E-29</c:v>
                </c:pt>
                <c:pt idx="491">
                  <c:v>4.1250340999999999E-29</c:v>
                </c:pt>
                <c:pt idx="492">
                  <c:v>3.8654056999999999E-29</c:v>
                </c:pt>
                <c:pt idx="493">
                  <c:v>3.6223846999999998E-29</c:v>
                </c:pt>
                <c:pt idx="494">
                  <c:v>3.3948547000000003E-29</c:v>
                </c:pt>
                <c:pt idx="495">
                  <c:v>3.1817852999999997E-29</c:v>
                </c:pt>
                <c:pt idx="496">
                  <c:v>2.9822239999999999E-29</c:v>
                </c:pt>
                <c:pt idx="497">
                  <c:v>2.7952877000000002E-29</c:v>
                </c:pt>
                <c:pt idx="498">
                  <c:v>2.6201569999999999E-29</c:v>
                </c:pt>
                <c:pt idx="499">
                  <c:v>2.4560699E-29</c:v>
                </c:pt>
                <c:pt idx="500">
                  <c:v>2.3023168999999999E-29</c:v>
                </c:pt>
                <c:pt idx="501">
                  <c:v>2.1582371E-29</c:v>
                </c:pt>
                <c:pt idx="502">
                  <c:v>2.0232136E-29</c:v>
                </c:pt>
                <c:pt idx="503">
                  <c:v>1.8966705999999999E-29</c:v>
                </c:pt>
                <c:pt idx="504">
                  <c:v>1.7780703000000001E-29</c:v>
                </c:pt>
                <c:pt idx="505">
                  <c:v>1.66691E-29</c:v>
                </c:pt>
                <c:pt idx="506">
                  <c:v>1.5627193E-29</c:v>
                </c:pt>
                <c:pt idx="507">
                  <c:v>1.4649686000000001E-29</c:v>
                </c:pt>
                <c:pt idx="508">
                  <c:v>1.3866132999999999E-29</c:v>
                </c:pt>
                <c:pt idx="509">
                  <c:v>1.3186142000000001E-29</c:v>
                </c:pt>
                <c:pt idx="510">
                  <c:v>1.2535432E-29</c:v>
                </c:pt>
                <c:pt idx="511">
                  <c:v>1.1413054E-29</c:v>
                </c:pt>
                <c:pt idx="512">
                  <c:v>1.037253E-29</c:v>
                </c:pt>
                <c:pt idx="513">
                  <c:v>9.4217673999999996E-30</c:v>
                </c:pt>
                <c:pt idx="514">
                  <c:v>8.6931640000000007E-30</c:v>
                </c:pt>
                <c:pt idx="515">
                  <c:v>8.4560739000000002E-30</c:v>
                </c:pt>
                <c:pt idx="516">
                  <c:v>8.4521305999999998E-30</c:v>
                </c:pt>
                <c:pt idx="517">
                  <c:v>8.4517164000000003E-30</c:v>
                </c:pt>
                <c:pt idx="518">
                  <c:v>8.3778443999999994E-30</c:v>
                </c:pt>
                <c:pt idx="519">
                  <c:v>8.2275170999999999E-30</c:v>
                </c:pt>
                <c:pt idx="520">
                  <c:v>8.0140824000000004E-30</c:v>
                </c:pt>
                <c:pt idx="521">
                  <c:v>7.7519668000000006E-30</c:v>
                </c:pt>
                <c:pt idx="522">
                  <c:v>7.4549908E-30</c:v>
                </c:pt>
                <c:pt idx="523">
                  <c:v>7.1355808000000004E-30</c:v>
                </c:pt>
                <c:pt idx="524">
                  <c:v>6.8039958000000002E-30</c:v>
                </c:pt>
                <c:pt idx="525">
                  <c:v>6.4563260000000006E-30</c:v>
                </c:pt>
                <c:pt idx="526">
                  <c:v>5.8317161999999999E-30</c:v>
                </c:pt>
                <c:pt idx="527">
                  <c:v>5.3088411E-30</c:v>
                </c:pt>
                <c:pt idx="528">
                  <c:v>4.8504430999999997E-30</c:v>
                </c:pt>
                <c:pt idx="529">
                  <c:v>4.4471819000000001E-30</c:v>
                </c:pt>
                <c:pt idx="530">
                  <c:v>4.0906445000000001E-30</c:v>
                </c:pt>
                <c:pt idx="531">
                  <c:v>3.7733004000000003E-30</c:v>
                </c:pt>
                <c:pt idx="532">
                  <c:v>3.4893134999999998E-30</c:v>
                </c:pt>
                <c:pt idx="533">
                  <c:v>3.2339891000000002E-30</c:v>
                </c:pt>
                <c:pt idx="534">
                  <c:v>3.0033287E-30</c:v>
                </c:pt>
                <c:pt idx="535">
                  <c:v>2.7939185999999999E-30</c:v>
                </c:pt>
                <c:pt idx="536">
                  <c:v>2.6028959000000001E-30</c:v>
                </c:pt>
                <c:pt idx="537">
                  <c:v>2.4278889E-30</c:v>
                </c:pt>
                <c:pt idx="538">
                  <c:v>2.2669393000000001E-30</c:v>
                </c:pt>
                <c:pt idx="539">
                  <c:v>2.1184288000000001E-30</c:v>
                </c:pt>
                <c:pt idx="540">
                  <c:v>1.9810134000000002E-30</c:v>
                </c:pt>
                <c:pt idx="541">
                  <c:v>1.8535683999999998E-30</c:v>
                </c:pt>
                <c:pt idx="542">
                  <c:v>1.7351419000000001E-30</c:v>
                </c:pt>
                <c:pt idx="543">
                  <c:v>1.6249186E-30</c:v>
                </c:pt>
                <c:pt idx="544">
                  <c:v>1.5221924999999999E-30</c:v>
                </c:pt>
                <c:pt idx="545">
                  <c:v>1.4263454E-30</c:v>
                </c:pt>
                <c:pt idx="546">
                  <c:v>1.3368322999999999E-30</c:v>
                </c:pt>
                <c:pt idx="547">
                  <c:v>1.2531685E-30</c:v>
                </c:pt>
                <c:pt idx="548">
                  <c:v>1.1749203E-30</c:v>
                </c:pt>
                <c:pt idx="549">
                  <c:v>1.1016972000000001E-30</c:v>
                </c:pt>
                <c:pt idx="550">
                  <c:v>1.0331456E-30</c:v>
                </c:pt>
                <c:pt idx="551">
                  <c:v>9.7040425000000002E-31</c:v>
                </c:pt>
                <c:pt idx="552">
                  <c:v>9.2746308999999999E-31</c:v>
                </c:pt>
                <c:pt idx="553">
                  <c:v>8.8083596000000006E-31</c:v>
                </c:pt>
                <c:pt idx="554">
                  <c:v>8.3401548999999996E-31</c:v>
                </c:pt>
                <c:pt idx="555">
                  <c:v>7.884442E-31</c:v>
                </c:pt>
                <c:pt idx="556">
                  <c:v>7.4447911E-31</c:v>
                </c:pt>
                <c:pt idx="557">
                  <c:v>7.0222261999999997E-31</c:v>
                </c:pt>
                <c:pt idx="558">
                  <c:v>6.6176374000000001E-31</c:v>
                </c:pt>
                <c:pt idx="559">
                  <c:v>6.2317582000000004E-31</c:v>
                </c:pt>
                <c:pt idx="560">
                  <c:v>5.8649424999999997E-31</c:v>
                </c:pt>
                <c:pt idx="561">
                  <c:v>5.5171458999999999E-31</c:v>
                </c:pt>
                <c:pt idx="562">
                  <c:v>5.1880072000000001E-31</c:v>
                </c:pt>
                <c:pt idx="563">
                  <c:v>4.8769553000000001E-31</c:v>
                </c:pt>
                <c:pt idx="564">
                  <c:v>4.5833048000000002E-31</c:v>
                </c:pt>
                <c:pt idx="565">
                  <c:v>4.3063230999999998E-31</c:v>
                </c:pt>
                <c:pt idx="566">
                  <c:v>4.0452645000000002E-31</c:v>
                </c:pt>
                <c:pt idx="567">
                  <c:v>3.7993832999999999E-31</c:v>
                </c:pt>
                <c:pt idx="568">
                  <c:v>3.5679377000000001E-31</c:v>
                </c:pt>
                <c:pt idx="569">
                  <c:v>3.3501925999999999E-31</c:v>
                </c:pt>
                <c:pt idx="570">
                  <c:v>3.1454247000000001E-31</c:v>
                </c:pt>
                <c:pt idx="571">
                  <c:v>2.9529284000000001E-31</c:v>
                </c:pt>
                <c:pt idx="572">
                  <c:v>2.7720206000000001E-31</c:v>
                </c:pt>
                <c:pt idx="573">
                  <c:v>2.6020448999999999E-31</c:v>
                </c:pt>
                <c:pt idx="574">
                  <c:v>2.4423734000000001E-31</c:v>
                </c:pt>
                <c:pt idx="575">
                  <c:v>2.2924074999999998E-31</c:v>
                </c:pt>
                <c:pt idx="576">
                  <c:v>2.151578E-31</c:v>
                </c:pt>
                <c:pt idx="577">
                  <c:v>2.0193444999999999E-31</c:v>
                </c:pt>
                <c:pt idx="578">
                  <c:v>1.8951952000000001E-31</c:v>
                </c:pt>
                <c:pt idx="579">
                  <c:v>1.7786458000000001E-31</c:v>
                </c:pt>
                <c:pt idx="580">
                  <c:v>1.6692387E-31</c:v>
                </c:pt>
                <c:pt idx="581">
                  <c:v>1.5665424E-31</c:v>
                </c:pt>
                <c:pt idx="582">
                  <c:v>1.47015E-31</c:v>
                </c:pt>
                <c:pt idx="583">
                  <c:v>1.3796780999999999E-31</c:v>
                </c:pt>
                <c:pt idx="584">
                  <c:v>1.2947660000000001E-31</c:v>
                </c:pt>
                <c:pt idx="585">
                  <c:v>1.2150743E-31</c:v>
                </c:pt>
                <c:pt idx="586">
                  <c:v>1.1402837E-31</c:v>
                </c:pt>
                <c:pt idx="587">
                  <c:v>1.0700940999999999E-31</c:v>
                </c:pt>
                <c:pt idx="588">
                  <c:v>1.0042120999999999E-31</c:v>
                </c:pt>
                <c:pt idx="589">
                  <c:v>9.4204964000000002E-32</c:v>
                </c:pt>
                <c:pt idx="590">
                  <c:v>8.8383977999999996E-32</c:v>
                </c:pt>
                <c:pt idx="591">
                  <c:v>8.2937181000000003E-32</c:v>
                </c:pt>
                <c:pt idx="592">
                  <c:v>7.7831582999999997E-32</c:v>
                </c:pt>
                <c:pt idx="593">
                  <c:v>7.3039091E-32</c:v>
                </c:pt>
                <c:pt idx="594">
                  <c:v>6.8539870999999996E-32</c:v>
                </c:pt>
                <c:pt idx="595">
                  <c:v>6.4317360999999995E-32</c:v>
                </c:pt>
                <c:pt idx="596">
                  <c:v>6.0355419999999997E-32</c:v>
                </c:pt>
                <c:pt idx="597">
                  <c:v>5.6638158000000004E-32</c:v>
                </c:pt>
                <c:pt idx="598">
                  <c:v>5.3150387999999996E-32</c:v>
                </c:pt>
                <c:pt idx="599">
                  <c:v>4.9877833000000002E-32</c:v>
                </c:pt>
                <c:pt idx="600">
                  <c:v>4.6807126000000002E-32</c:v>
                </c:pt>
                <c:pt idx="601">
                  <c:v>4.3925756999999999E-32</c:v>
                </c:pt>
                <c:pt idx="602">
                  <c:v>4.1222006E-32</c:v>
                </c:pt>
                <c:pt idx="603">
                  <c:v>3.8684889999999999E-32</c:v>
                </c:pt>
                <c:pt idx="604">
                  <c:v>3.6304112E-32</c:v>
                </c:pt>
                <c:pt idx="605">
                  <c:v>3.4070013999999999E-32</c:v>
                </c:pt>
                <c:pt idx="606">
                  <c:v>3.1973539E-32</c:v>
                </c:pt>
                <c:pt idx="607">
                  <c:v>3.0006192E-32</c:v>
                </c:pt>
                <c:pt idx="608">
                  <c:v>2.8160005999999999E-32</c:v>
                </c:pt>
                <c:pt idx="609">
                  <c:v>2.6427508E-32</c:v>
                </c:pt>
                <c:pt idx="610">
                  <c:v>2.4801686000000003E-32</c:v>
                </c:pt>
                <c:pt idx="611">
                  <c:v>2.3275964E-32</c:v>
                </c:pt>
                <c:pt idx="612">
                  <c:v>2.1844171000000001E-32</c:v>
                </c:pt>
                <c:pt idx="613">
                  <c:v>2.0500519E-32</c:v>
                </c:pt>
                <c:pt idx="614">
                  <c:v>1.9239576999999999E-32</c:v>
                </c:pt>
                <c:pt idx="615">
                  <c:v>1.8056247999999999E-32</c:v>
                </c:pt>
                <c:pt idx="616">
                  <c:v>1.6945750999999999E-32</c:v>
                </c:pt>
                <c:pt idx="617">
                  <c:v>1.59036E-32</c:v>
                </c:pt>
                <c:pt idx="618">
                  <c:v>1.4925585E-32</c:v>
                </c:pt>
                <c:pt idx="619">
                  <c:v>1.4007756E-32</c:v>
                </c:pt>
                <c:pt idx="620">
                  <c:v>1.3146406000000001E-32</c:v>
                </c:pt>
                <c:pt idx="621">
                  <c:v>1.2338057E-32</c:v>
                </c:pt>
                <c:pt idx="622">
                  <c:v>1.1579447E-32</c:v>
                </c:pt>
                <c:pt idx="623">
                  <c:v>1.0867511E-32</c:v>
                </c:pt>
                <c:pt idx="624">
                  <c:v>1.0199377E-32</c:v>
                </c:pt>
                <c:pt idx="625">
                  <c:v>9.5723476999999995E-33</c:v>
                </c:pt>
                <c:pt idx="626">
                  <c:v>8.9838924000000007E-33</c:v>
                </c:pt>
                <c:pt idx="627">
                  <c:v>8.4316367000000006E-33</c:v>
                </c:pt>
                <c:pt idx="628">
                  <c:v>7.9133521999999995E-33</c:v>
                </c:pt>
                <c:pt idx="629">
                  <c:v>7.4269478000000005E-33</c:v>
                </c:pt>
                <c:pt idx="630">
                  <c:v>6.9704611999999998E-33</c:v>
                </c:pt>
                <c:pt idx="631">
                  <c:v>6.5420510999999997E-33</c:v>
                </c:pt>
                <c:pt idx="632">
                  <c:v>6.1399892999999997E-33</c:v>
                </c:pt>
                <c:pt idx="633">
                  <c:v>5.7626545000000002E-33</c:v>
                </c:pt>
                <c:pt idx="634">
                  <c:v>5.4085247000000003E-33</c:v>
                </c:pt>
                <c:pt idx="635">
                  <c:v>5.0761721000000001E-33</c:v>
                </c:pt>
                <c:pt idx="636">
                  <c:v>4.7642565000000001E-33</c:v>
                </c:pt>
                <c:pt idx="637">
                  <c:v>4.4715204E-33</c:v>
                </c:pt>
                <c:pt idx="638">
                  <c:v>4.1967838000000003E-33</c:v>
                </c:pt>
                <c:pt idx="639">
                  <c:v>3.9389389999999997E-33</c:v>
                </c:pt>
                <c:pt idx="640">
                  <c:v>3.6969467999999999E-33</c:v>
                </c:pt>
                <c:pt idx="641">
                  <c:v>3.4698320000000003E-33</c:v>
                </c:pt>
                <c:pt idx="642">
                  <c:v>3.2566793000000001E-33</c:v>
                </c:pt>
                <c:pt idx="643">
                  <c:v>3.0566296999999999E-33</c:v>
                </c:pt>
                <c:pt idx="644">
                  <c:v>2.8688771999999998E-33</c:v>
                </c:pt>
                <c:pt idx="645">
                  <c:v>2.6926655000000001E-33</c:v>
                </c:pt>
                <c:pt idx="646">
                  <c:v>2.5272846E-33</c:v>
                </c:pt>
                <c:pt idx="647">
                  <c:v>2.3720683000000001E-33</c:v>
                </c:pt>
                <c:pt idx="648">
                  <c:v>2.2263915E-33</c:v>
                </c:pt>
                <c:pt idx="649">
                  <c:v>2.0896674999999999E-33</c:v>
                </c:pt>
                <c:pt idx="650">
                  <c:v>1.9613457000000001E-33</c:v>
                </c:pt>
                <c:pt idx="651">
                  <c:v>1.8409093999999999E-33</c:v>
                </c:pt>
                <c:pt idx="652">
                  <c:v>1.7278735999999999E-33</c:v>
                </c:pt>
                <c:pt idx="653">
                  <c:v>1.6217833999999999E-33</c:v>
                </c:pt>
                <c:pt idx="654">
                  <c:v>1.5222116E-33</c:v>
                </c:pt>
                <c:pt idx="655">
                  <c:v>1.4287574E-33</c:v>
                </c:pt>
                <c:pt idx="656">
                  <c:v>1.3410448E-33</c:v>
                </c:pt>
                <c:pt idx="657">
                  <c:v>1.2587207E-33</c:v>
                </c:pt>
                <c:pt idx="658">
                  <c:v>1.1814537999999999E-33</c:v>
                </c:pt>
                <c:pt idx="659">
                  <c:v>1.1089332999999999E-33</c:v>
                </c:pt>
                <c:pt idx="660">
                  <c:v>1.0408673999999999E-33</c:v>
                </c:pt>
                <c:pt idx="661">
                  <c:v>9.7417472999999999E-34</c:v>
                </c:pt>
                <c:pt idx="662">
                  <c:v>8.9755152000000006E-34</c:v>
                </c:pt>
                <c:pt idx="663">
                  <c:v>8.2617313999999998E-34</c:v>
                </c:pt>
                <c:pt idx="664">
                  <c:v>7.8778539000000006E-34</c:v>
                </c:pt>
                <c:pt idx="665">
                  <c:v>7.4098473999999999E-34</c:v>
                </c:pt>
                <c:pt idx="666">
                  <c:v>6.9608081999999999E-34</c:v>
                </c:pt>
                <c:pt idx="667">
                  <c:v>6.5370107999999996E-34</c:v>
                </c:pt>
                <c:pt idx="668">
                  <c:v>6.1470452999999999E-34</c:v>
                </c:pt>
                <c:pt idx="669">
                  <c:v>6.0033691999999998E-34</c:v>
                </c:pt>
                <c:pt idx="670">
                  <c:v>5.7959845000000002E-34</c:v>
                </c:pt>
                <c:pt idx="671">
                  <c:v>5.5539968999999998E-34</c:v>
                </c:pt>
                <c:pt idx="672">
                  <c:v>5.2635147E-34</c:v>
                </c:pt>
                <c:pt idx="673">
                  <c:v>5.0011165000000003E-34</c:v>
                </c:pt>
                <c:pt idx="674">
                  <c:v>4.7519235000000001E-34</c:v>
                </c:pt>
                <c:pt idx="675">
                  <c:v>4.5091663999999996E-34</c:v>
                </c:pt>
                <c:pt idx="676">
                  <c:v>4.2768941000000002E-34</c:v>
                </c:pt>
                <c:pt idx="677">
                  <c:v>4.0758585999999997E-34</c:v>
                </c:pt>
                <c:pt idx="678">
                  <c:v>3.8924802999999997E-34</c:v>
                </c:pt>
                <c:pt idx="679">
                  <c:v>3.690676E-34</c:v>
                </c:pt>
                <c:pt idx="680">
                  <c:v>3.3747972000000002E-34</c:v>
                </c:pt>
                <c:pt idx="681">
                  <c:v>3.0431495000000001E-34</c:v>
                </c:pt>
                <c:pt idx="682">
                  <c:v>2.6190053999999999E-34</c:v>
                </c:pt>
                <c:pt idx="683">
                  <c:v>2.3606302E-34</c:v>
                </c:pt>
                <c:pt idx="684">
                  <c:v>2.1974414999999998E-34</c:v>
                </c:pt>
                <c:pt idx="685">
                  <c:v>2.0715046999999998E-34</c:v>
                </c:pt>
                <c:pt idx="686">
                  <c:v>1.9596346999999998E-34</c:v>
                </c:pt>
                <c:pt idx="687">
                  <c:v>1.8551741000000001E-34</c:v>
                </c:pt>
                <c:pt idx="688">
                  <c:v>1.7557690000000001E-34</c:v>
                </c:pt>
                <c:pt idx="689">
                  <c:v>1.6602726E-34</c:v>
                </c:pt>
                <c:pt idx="690">
                  <c:v>1.5682848999999999E-34</c:v>
                </c:pt>
                <c:pt idx="691">
                  <c:v>1.479825E-34</c:v>
                </c:pt>
                <c:pt idx="692">
                  <c:v>1.3950411999999999E-34</c:v>
                </c:pt>
                <c:pt idx="693">
                  <c:v>1.3140684000000001E-34</c:v>
                </c:pt>
                <c:pt idx="694">
                  <c:v>1.2369839E-34</c:v>
                </c:pt>
                <c:pt idx="695">
                  <c:v>1.1638014000000001E-34</c:v>
                </c:pt>
                <c:pt idx="696">
                  <c:v>1.1059188999999999E-34</c:v>
                </c:pt>
                <c:pt idx="697">
                  <c:v>1.0812908E-34</c:v>
                </c:pt>
                <c:pt idx="698">
                  <c:v>1.0116924999999999E-34</c:v>
                </c:pt>
                <c:pt idx="699">
                  <c:v>9.2252354000000005E-35</c:v>
                </c:pt>
                <c:pt idx="700">
                  <c:v>8.3457620000000002E-35</c:v>
                </c:pt>
                <c:pt idx="701">
                  <c:v>7.5514226000000003E-35</c:v>
                </c:pt>
                <c:pt idx="702">
                  <c:v>6.8503899999999998E-35</c:v>
                </c:pt>
                <c:pt idx="703">
                  <c:v>6.2354224999999997E-35</c:v>
                </c:pt>
                <c:pt idx="704">
                  <c:v>5.6968172000000001E-35</c:v>
                </c:pt>
                <c:pt idx="705">
                  <c:v>5.2169211999999997E-35</c:v>
                </c:pt>
                <c:pt idx="706">
                  <c:v>4.7340434999999998E-35</c:v>
                </c:pt>
                <c:pt idx="707">
                  <c:v>4.0444562999999998E-35</c:v>
                </c:pt>
                <c:pt idx="708">
                  <c:v>3.5100666999999998E-35</c:v>
                </c:pt>
                <c:pt idx="709">
                  <c:v>3.0782253999999999E-35</c:v>
                </c:pt>
                <c:pt idx="710">
                  <c:v>2.7227477E-35</c:v>
                </c:pt>
                <c:pt idx="711">
                  <c:v>2.4269526000000002E-35</c:v>
                </c:pt>
                <c:pt idx="712">
                  <c:v>2.1785892E-35</c:v>
                </c:pt>
                <c:pt idx="713">
                  <c:v>1.9665078E-35</c:v>
                </c:pt>
                <c:pt idx="714">
                  <c:v>1.7918761000000001E-35</c:v>
                </c:pt>
                <c:pt idx="715">
                  <c:v>1.6306553000000001E-35</c:v>
                </c:pt>
                <c:pt idx="716">
                  <c:v>1.6032688E-35</c:v>
                </c:pt>
                <c:pt idx="717">
                  <c:v>1.6368793999999999E-35</c:v>
                </c:pt>
                <c:pt idx="718">
                  <c:v>1.7229605E-35</c:v>
                </c:pt>
                <c:pt idx="719">
                  <c:v>1.7908293E-35</c:v>
                </c:pt>
                <c:pt idx="720">
                  <c:v>1.8282564000000001E-35</c:v>
                </c:pt>
                <c:pt idx="721">
                  <c:v>1.8358585E-35</c:v>
                </c:pt>
                <c:pt idx="722">
                  <c:v>1.8185452999999999E-35</c:v>
                </c:pt>
                <c:pt idx="723">
                  <c:v>1.7818846000000001E-35</c:v>
                </c:pt>
                <c:pt idx="724">
                  <c:v>1.7310766E-35</c:v>
                </c:pt>
                <c:pt idx="725">
                  <c:v>1.6705370000000001E-35</c:v>
                </c:pt>
                <c:pt idx="726">
                  <c:v>1.6037424E-35</c:v>
                </c:pt>
                <c:pt idx="727">
                  <c:v>1.5332987E-35</c:v>
                </c:pt>
                <c:pt idx="728">
                  <c:v>1.4611198000000001E-35</c:v>
                </c:pt>
                <c:pt idx="729">
                  <c:v>1.3886101E-35</c:v>
                </c:pt>
                <c:pt idx="730">
                  <c:v>1.3168062E-35</c:v>
                </c:pt>
                <c:pt idx="731">
                  <c:v>1.2464722E-35</c:v>
                </c:pt>
                <c:pt idx="732">
                  <c:v>1.1781615E-35</c:v>
                </c:pt>
                <c:pt idx="733">
                  <c:v>1.1122595E-35</c:v>
                </c:pt>
                <c:pt idx="734">
                  <c:v>1.0490173999999999E-35</c:v>
                </c:pt>
                <c:pt idx="735">
                  <c:v>9.8858043000000002E-36</c:v>
                </c:pt>
                <c:pt idx="736">
                  <c:v>9.3101399999999994E-36</c:v>
                </c:pt>
                <c:pt idx="737">
                  <c:v>8.7632479999999996E-36</c:v>
                </c:pt>
                <c:pt idx="738">
                  <c:v>8.2447794000000002E-36</c:v>
                </c:pt>
                <c:pt idx="739">
                  <c:v>7.7540958000000001E-36</c:v>
                </c:pt>
                <c:pt idx="740">
                  <c:v>7.2903604000000004E-36</c:v>
                </c:pt>
                <c:pt idx="741">
                  <c:v>6.8526025999999997E-36</c:v>
                </c:pt>
                <c:pt idx="742">
                  <c:v>6.4397641999999996E-36</c:v>
                </c:pt>
                <c:pt idx="743">
                  <c:v>6.0507354999999995E-36</c:v>
                </c:pt>
                <c:pt idx="744">
                  <c:v>5.6843827000000002E-36</c:v>
                </c:pt>
                <c:pt idx="745">
                  <c:v>5.3395691000000003E-36</c:v>
                </c:pt>
                <c:pt idx="746">
                  <c:v>5.0151716999999997E-36</c:v>
                </c:pt>
                <c:pt idx="747">
                  <c:v>4.7100926000000002E-36</c:v>
                </c:pt>
                <c:pt idx="748">
                  <c:v>4.4232680000000003E-36</c:v>
                </c:pt>
                <c:pt idx="749">
                  <c:v>4.1536729999999997E-36</c:v>
                </c:pt>
                <c:pt idx="750">
                  <c:v>3.9003252E-36</c:v>
                </c:pt>
                <c:pt idx="751">
                  <c:v>3.6622862999999999E-36</c:v>
                </c:pt>
                <c:pt idx="752">
                  <c:v>3.4386632999999998E-36</c:v>
                </c:pt>
                <c:pt idx="753">
                  <c:v>3.2286079000000001E-36</c:v>
                </c:pt>
                <c:pt idx="754">
                  <c:v>3.0313161999999998E-36</c:v>
                </c:pt>
                <c:pt idx="755">
                  <c:v>2.8460275999999999E-36</c:v>
                </c:pt>
                <c:pt idx="756">
                  <c:v>2.6720237000000001E-36</c:v>
                </c:pt>
                <c:pt idx="757">
                  <c:v>2.5086261000000001E-36</c:v>
                </c:pt>
                <c:pt idx="758">
                  <c:v>2.3551955E-36</c:v>
                </c:pt>
                <c:pt idx="759">
                  <c:v>2.2111295E-36</c:v>
                </c:pt>
                <c:pt idx="760">
                  <c:v>2.0758606999999998E-36</c:v>
                </c:pt>
                <c:pt idx="761">
                  <c:v>1.9488554000000001E-36</c:v>
                </c:pt>
                <c:pt idx="762">
                  <c:v>1.8296111999999999E-36</c:v>
                </c:pt>
                <c:pt idx="763">
                  <c:v>1.7176561E-36</c:v>
                </c:pt>
                <c:pt idx="764">
                  <c:v>1.6125459999999998E-36</c:v>
                </c:pt>
                <c:pt idx="765">
                  <c:v>1.5138636000000001E-36</c:v>
                </c:pt>
                <c:pt idx="766">
                  <c:v>1.4212167999999999E-36</c:v>
                </c:pt>
                <c:pt idx="767">
                  <c:v>1.3342373E-36</c:v>
                </c:pt>
                <c:pt idx="768">
                  <c:v>1.2525789E-36</c:v>
                </c:pt>
                <c:pt idx="769">
                  <c:v>1.1759166E-36</c:v>
                </c:pt>
                <c:pt idx="770">
                  <c:v>1.103945E-36</c:v>
                </c:pt>
                <c:pt idx="771">
                  <c:v>1.0363774E-36</c:v>
                </c:pt>
                <c:pt idx="772">
                  <c:v>9.7294460000000006E-37</c:v>
                </c:pt>
                <c:pt idx="773">
                  <c:v>9.1339365999999998E-37</c:v>
                </c:pt>
                <c:pt idx="774">
                  <c:v>8.5748718000000008E-37</c:v>
                </c:pt>
                <c:pt idx="775">
                  <c:v>8.0500222999999999E-37</c:v>
                </c:pt>
                <c:pt idx="776">
                  <c:v>7.5572949000000005E-37</c:v>
                </c:pt>
                <c:pt idx="777">
                  <c:v>7.0947242000000001E-37</c:v>
                </c:pt>
                <c:pt idx="778">
                  <c:v>6.6604649999999999E-37</c:v>
                </c:pt>
                <c:pt idx="779">
                  <c:v>6.2527848999999996E-37</c:v>
                </c:pt>
                <c:pt idx="780">
                  <c:v>5.8700574000000001E-37</c:v>
                </c:pt>
                <c:pt idx="781">
                  <c:v>5.5107554999999998E-37</c:v>
                </c:pt>
                <c:pt idx="782">
                  <c:v>5.1734454999999996E-37</c:v>
                </c:pt>
                <c:pt idx="783">
                  <c:v>4.8567815999999999E-37</c:v>
                </c:pt>
                <c:pt idx="784">
                  <c:v>4.5595000999999996E-37</c:v>
                </c:pt>
                <c:pt idx="785">
                  <c:v>4.2804148000000002E-37</c:v>
                </c:pt>
                <c:pt idx="786">
                  <c:v>4.0184118999999997E-37</c:v>
                </c:pt>
                <c:pt idx="787">
                  <c:v>3.7724460000000003E-37</c:v>
                </c:pt>
                <c:pt idx="788">
                  <c:v>3.5415353999999999E-37</c:v>
                </c:pt>
                <c:pt idx="789">
                  <c:v>3.3247587E-37</c:v>
                </c:pt>
                <c:pt idx="790">
                  <c:v>3.1212508E-37</c:v>
                </c:pt>
                <c:pt idx="791">
                  <c:v>2.9301993999999998E-37</c:v>
                </c:pt>
                <c:pt idx="792">
                  <c:v>2.7508423000000001E-37</c:v>
                </c:pt>
                <c:pt idx="793">
                  <c:v>2.5824635000000001E-37</c:v>
                </c:pt>
                <c:pt idx="794">
                  <c:v>2.4243911999999999E-37</c:v>
                </c:pt>
                <c:pt idx="795">
                  <c:v>2.2759944000000001E-37</c:v>
                </c:pt>
                <c:pt idx="796">
                  <c:v>2.1366808999999998E-37</c:v>
                </c:pt>
                <c:pt idx="797">
                  <c:v>2.0058948000000002E-37</c:v>
                </c:pt>
                <c:pt idx="798">
                  <c:v>1.8831140999999998E-37</c:v>
                </c:pt>
                <c:pt idx="799">
                  <c:v>1.7678488E-37</c:v>
                </c:pt>
                <c:pt idx="800">
                  <c:v>1.6596389000000001E-37</c:v>
                </c:pt>
                <c:pt idx="801">
                  <c:v>1.5580524E-37</c:v>
                </c:pt>
                <c:pt idx="802">
                  <c:v>1.4626841E-37</c:v>
                </c:pt>
                <c:pt idx="803">
                  <c:v>1.3731532999999999E-37</c:v>
                </c:pt>
                <c:pt idx="804">
                  <c:v>1.2891026000000001E-37</c:v>
                </c:pt>
                <c:pt idx="805">
                  <c:v>1.2101966999999999E-37</c:v>
                </c:pt>
                <c:pt idx="806">
                  <c:v>1.1361205999999999E-37</c:v>
                </c:pt>
                <c:pt idx="807">
                  <c:v>1.0665787E-37</c:v>
                </c:pt>
                <c:pt idx="808">
                  <c:v>1.0012934E-37</c:v>
                </c:pt>
                <c:pt idx="809">
                  <c:v>9.4000427999999998E-38</c:v>
                </c:pt>
                <c:pt idx="810">
                  <c:v>8.8246664000000003E-38</c:v>
                </c:pt>
                <c:pt idx="811">
                  <c:v>8.2845088000000001E-38</c:v>
                </c:pt>
                <c:pt idx="812">
                  <c:v>7.7774142000000003E-38</c:v>
                </c:pt>
                <c:pt idx="813">
                  <c:v>7.3013589000000004E-38</c:v>
                </c:pt>
                <c:pt idx="814">
                  <c:v>6.8544428999999996E-38</c:v>
                </c:pt>
                <c:pt idx="815">
                  <c:v>6.4348826000000003E-38</c:v>
                </c:pt>
                <c:pt idx="816">
                  <c:v>6.0410036000000004E-38</c:v>
                </c:pt>
                <c:pt idx="817">
                  <c:v>5.6712339999999995E-38</c:v>
                </c:pt>
                <c:pt idx="818">
                  <c:v>5.3240979000000001E-38</c:v>
                </c:pt>
                <c:pt idx="819">
                  <c:v>4.99821E-38</c:v>
                </c:pt>
                <c:pt idx="820">
                  <c:v>4.6922697000000002E-38</c:v>
                </c:pt>
                <c:pt idx="821">
                  <c:v>4.4050559000000002E-38</c:v>
                </c:pt>
                <c:pt idx="822">
                  <c:v>4.1354225999999998E-38</c:v>
                </c:pt>
                <c:pt idx="823">
                  <c:v>3.8822935000000001E-38</c:v>
                </c:pt>
                <c:pt idx="824">
                  <c:v>3.6446583999999998E-38</c:v>
                </c:pt>
                <c:pt idx="825">
                  <c:v>3.4215688999999997E-38</c:v>
                </c:pt>
                <c:pt idx="826">
                  <c:v>3.2121348000000002E-38</c:v>
                </c:pt>
                <c:pt idx="827">
                  <c:v>3.0155201E-38</c:v>
                </c:pt>
                <c:pt idx="828">
                  <c:v>2.8309401999999998E-38</c:v>
                </c:pt>
                <c:pt idx="829">
                  <c:v>2.6576584E-38</c:v>
                </c:pt>
                <c:pt idx="830">
                  <c:v>2.4949832000000002E-38</c:v>
                </c:pt>
                <c:pt idx="831">
                  <c:v>2.3422653000000001E-38</c:v>
                </c:pt>
                <c:pt idx="832">
                  <c:v>2.1988952999999999E-38</c:v>
                </c:pt>
                <c:pt idx="833">
                  <c:v>2.064301E-38</c:v>
                </c:pt>
                <c:pt idx="834">
                  <c:v>1.9379452E-38</c:v>
                </c:pt>
                <c:pt idx="835">
                  <c:v>1.8193236E-38</c:v>
                </c:pt>
                <c:pt idx="836">
                  <c:v>1.7079628E-38</c:v>
                </c:pt>
                <c:pt idx="837">
                  <c:v>1.6034185000000001E-38</c:v>
                </c:pt>
                <c:pt idx="838">
                  <c:v>1.5052732999999999E-38</c:v>
                </c:pt>
                <c:pt idx="839">
                  <c:v>1.4131355000000001E-38</c:v>
                </c:pt>
                <c:pt idx="840">
                  <c:v>1.3266375000000001E-38</c:v>
                </c:pt>
                <c:pt idx="841">
                  <c:v>1.2454341000000001E-38</c:v>
                </c:pt>
                <c:pt idx="842">
                  <c:v>1.1692011E-38</c:v>
                </c:pt>
                <c:pt idx="843">
                  <c:v>1.0976343000000001E-38</c:v>
                </c:pt>
                <c:pt idx="844">
                  <c:v>1.0304481E-38</c:v>
                </c:pt>
                <c:pt idx="845">
                  <c:v>9.6737444000000003E-39</c:v>
                </c:pt>
                <c:pt idx="846">
                  <c:v>9.0816146999999994E-39</c:v>
                </c:pt>
                <c:pt idx="847">
                  <c:v>8.5257293E-39</c:v>
                </c:pt>
                <c:pt idx="848">
                  <c:v>8.0038696000000003E-39</c:v>
                </c:pt>
                <c:pt idx="849">
                  <c:v>7.5139529999999999E-39</c:v>
                </c:pt>
                <c:pt idx="850">
                  <c:v>7.0540240999999994E-39</c:v>
                </c:pt>
                <c:pt idx="851">
                  <c:v>6.6222473999999998E-39</c:v>
                </c:pt>
                <c:pt idx="852">
                  <c:v>6.2168997999999998E-39</c:v>
                </c:pt>
                <c:pt idx="853">
                  <c:v>5.8363634999999999E-39</c:v>
                </c:pt>
                <c:pt idx="854">
                  <c:v>5.4791199000000001E-39</c:v>
                </c:pt>
                <c:pt idx="855">
                  <c:v>5.1437431000000001E-39</c:v>
                </c:pt>
                <c:pt idx="856">
                  <c:v>4.8288946999999999E-39</c:v>
                </c:pt>
                <c:pt idx="857">
                  <c:v>4.5333181000000002E-39</c:v>
                </c:pt>
                <c:pt idx="858">
                  <c:v>4.2558338E-39</c:v>
                </c:pt>
                <c:pt idx="859">
                  <c:v>3.9953344000000003E-39</c:v>
                </c:pt>
                <c:pt idx="860">
                  <c:v>3.7507800000000003E-39</c:v>
                </c:pt>
                <c:pt idx="861">
                  <c:v>3.5211948999999997E-39</c:v>
                </c:pt>
                <c:pt idx="862">
                  <c:v>3.3056625999999997E-39</c:v>
                </c:pt>
                <c:pt idx="863">
                  <c:v>3.1033231000000001E-39</c:v>
                </c:pt>
                <c:pt idx="864">
                  <c:v>2.9133687999999999E-39</c:v>
                </c:pt>
                <c:pt idx="865">
                  <c:v>2.7350415E-39</c:v>
                </c:pt>
                <c:pt idx="866">
                  <c:v>2.5676297E-39</c:v>
                </c:pt>
                <c:pt idx="867">
                  <c:v>2.4104651000000001E-39</c:v>
                </c:pt>
                <c:pt idx="868">
                  <c:v>2.2629205999999998E-39</c:v>
                </c:pt>
                <c:pt idx="869">
                  <c:v>2.1244072999999999E-39</c:v>
                </c:pt>
                <c:pt idx="870">
                  <c:v>1.9943724000000001E-39</c:v>
                </c:pt>
                <c:pt idx="871">
                  <c:v>1.8722969E-39</c:v>
                </c:pt>
                <c:pt idx="872">
                  <c:v>1.7576937000000001E-39</c:v>
                </c:pt>
                <c:pt idx="873">
                  <c:v>1.6501053000000001E-39</c:v>
                </c:pt>
                <c:pt idx="874">
                  <c:v>1.5491024E-39</c:v>
                </c:pt>
                <c:pt idx="875">
                  <c:v>1.4542818000000001E-39</c:v>
                </c:pt>
                <c:pt idx="876">
                  <c:v>1.3652653E-39</c:v>
                </c:pt>
                <c:pt idx="877">
                  <c:v>1.2816974E-39</c:v>
                </c:pt>
                <c:pt idx="878">
                  <c:v>1.2032448E-39</c:v>
                </c:pt>
                <c:pt idx="879">
                  <c:v>1.1295942E-39</c:v>
                </c:pt>
                <c:pt idx="880">
                  <c:v>1.0604517E-39</c:v>
                </c:pt>
                <c:pt idx="881">
                  <c:v>9.9554151999999993E-40</c:v>
                </c:pt>
                <c:pt idx="882">
                  <c:v>9.3460444999999995E-40</c:v>
                </c:pt>
                <c:pt idx="883">
                  <c:v>8.7739732999999999E-40</c:v>
                </c:pt>
                <c:pt idx="884">
                  <c:v>8.2369186E-40</c:v>
                </c:pt>
                <c:pt idx="885">
                  <c:v>7.7327369999999995E-40</c:v>
                </c:pt>
                <c:pt idx="886">
                  <c:v>7.2594164E-40</c:v>
                </c:pt>
                <c:pt idx="887">
                  <c:v>6.8150676999999997E-40</c:v>
                </c:pt>
                <c:pt idx="888">
                  <c:v>6.3979174999999997E-40</c:v>
                </c:pt>
                <c:pt idx="889">
                  <c:v>6.0063011000000004E-40</c:v>
                </c:pt>
                <c:pt idx="890">
                  <c:v>5.6386555999999996E-40</c:v>
                </c:pt>
                <c:pt idx="891">
                  <c:v>5.2935136000000002E-40</c:v>
                </c:pt>
                <c:pt idx="892">
                  <c:v>4.9694978000000001E-40</c:v>
                </c:pt>
                <c:pt idx="893">
                  <c:v>4.6653148999999999E-40</c:v>
                </c:pt>
                <c:pt idx="894">
                  <c:v>4.3797510999999997E-40</c:v>
                </c:pt>
                <c:pt idx="895">
                  <c:v>4.1116667000000004E-40</c:v>
                </c:pt>
                <c:pt idx="896">
                  <c:v>3.8599915999999999E-40</c:v>
                </c:pt>
                <c:pt idx="897">
                  <c:v>3.6237216000000001E-40</c:v>
                </c:pt>
                <c:pt idx="898">
                  <c:v>3.4019136999999998E-40</c:v>
                </c:pt>
                <c:pt idx="899">
                  <c:v>3.1936827000000002E-40</c:v>
                </c:pt>
                <c:pt idx="900">
                  <c:v>2.9981974000000001E-40</c:v>
                </c:pt>
                <c:pt idx="901">
                  <c:v>2.8146777999999999E-40</c:v>
                </c:pt>
                <c:pt idx="902">
                  <c:v>2.6423915000000001E-40</c:v>
                </c:pt>
                <c:pt idx="903">
                  <c:v>2.4806506999999999E-40</c:v>
                </c:pt>
                <c:pt idx="904">
                  <c:v>2.3288102E-40</c:v>
                </c:pt>
                <c:pt idx="905">
                  <c:v>2.1862638000000002E-40</c:v>
                </c:pt>
                <c:pt idx="906">
                  <c:v>2.0524426E-40</c:v>
                </c:pt>
                <c:pt idx="907">
                  <c:v>1.9268125999999999E-40</c:v>
                </c:pt>
                <c:pt idx="908">
                  <c:v>1.8088725E-40</c:v>
                </c:pt>
                <c:pt idx="909">
                  <c:v>1.6981513999999999E-40</c:v>
                </c:pt>
                <c:pt idx="910">
                  <c:v>1.5942076E-40</c:v>
                </c:pt>
                <c:pt idx="911">
                  <c:v>1.4966262E-40</c:v>
                </c:pt>
                <c:pt idx="912">
                  <c:v>1.4050178E-40</c:v>
                </c:pt>
                <c:pt idx="913">
                  <c:v>1.3190167000000001E-40</c:v>
                </c:pt>
                <c:pt idx="914">
                  <c:v>1.2382797E-40</c:v>
                </c:pt>
                <c:pt idx="915">
                  <c:v>1.1624846000000001E-40</c:v>
                </c:pt>
                <c:pt idx="916">
                  <c:v>1.091329E-40</c:v>
                </c:pt>
                <c:pt idx="917">
                  <c:v>1.0245287E-40</c:v>
                </c:pt>
                <c:pt idx="918">
                  <c:v>9.6181735999999994E-41</c:v>
                </c:pt>
                <c:pt idx="919">
                  <c:v>9.0294454000000002E-41</c:v>
                </c:pt>
                <c:pt idx="920">
                  <c:v>8.4767532999999997E-41</c:v>
                </c:pt>
                <c:pt idx="921">
                  <c:v>7.9578914000000005E-41</c:v>
                </c:pt>
                <c:pt idx="922">
                  <c:v>7.4707891000000003E-41</c:v>
                </c:pt>
                <c:pt idx="923">
                  <c:v>7.0135022000000001E-41</c:v>
                </c:pt>
                <c:pt idx="924">
                  <c:v>6.5842059E-41</c:v>
                </c:pt>
                <c:pt idx="925">
                  <c:v>6.1811867999999996E-41</c:v>
                </c:pt>
                <c:pt idx="926">
                  <c:v>5.8028365000000003E-41</c:v>
                </c:pt>
                <c:pt idx="927">
                  <c:v>5.4476451000000001E-41</c:v>
                </c:pt>
                <c:pt idx="928">
                  <c:v>5.1141947999999996E-41</c:v>
                </c:pt>
                <c:pt idx="929">
                  <c:v>4.8011550999999997E-41</c:v>
                </c:pt>
                <c:pt idx="930">
                  <c:v>4.5072764999999998E-41</c:v>
                </c:pt>
                <c:pt idx="931">
                  <c:v>4.2313861999999998E-41</c:v>
                </c:pt>
                <c:pt idx="932">
                  <c:v>3.9723832E-41</c:v>
                </c:pt>
                <c:pt idx="933">
                  <c:v>3.7292337000000001E-41</c:v>
                </c:pt>
                <c:pt idx="934">
                  <c:v>3.5009673999999999E-41</c:v>
                </c:pt>
                <c:pt idx="935">
                  <c:v>3.2866732000000001E-41</c:v>
                </c:pt>
                <c:pt idx="936">
                  <c:v>3.0854961E-41</c:v>
                </c:pt>
                <c:pt idx="937">
                  <c:v>2.8966329E-41</c:v>
                </c:pt>
                <c:pt idx="938">
                  <c:v>2.7193300999999999E-41</c:v>
                </c:pt>
                <c:pt idx="939">
                  <c:v>2.5528799E-41</c:v>
                </c:pt>
                <c:pt idx="940">
                  <c:v>2.3966181999999999E-41</c:v>
                </c:pt>
                <c:pt idx="941">
                  <c:v>2.2499212999999999E-41</c:v>
                </c:pt>
                <c:pt idx="942">
                  <c:v>2.1122037E-41</c:v>
                </c:pt>
                <c:pt idx="943">
                  <c:v>1.9829156999999999E-41</c:v>
                </c:pt>
                <c:pt idx="944">
                  <c:v>1.8615415E-41</c:v>
                </c:pt>
                <c:pt idx="945">
                  <c:v>1.7475965999999999E-41</c:v>
                </c:pt>
                <c:pt idx="946">
                  <c:v>1.6406262000000001E-41</c:v>
                </c:pt>
                <c:pt idx="947">
                  <c:v>1.5402035000000001E-41</c:v>
                </c:pt>
                <c:pt idx="948">
                  <c:v>1.4459277E-41</c:v>
                </c:pt>
                <c:pt idx="949">
                  <c:v>1.3574225E-41</c:v>
                </c:pt>
                <c:pt idx="950">
                  <c:v>1.2743347000000001E-41</c:v>
                </c:pt>
                <c:pt idx="951">
                  <c:v>1.1963327E-41</c:v>
                </c:pt>
                <c:pt idx="952">
                  <c:v>1.1231051999999999E-41</c:v>
                </c:pt>
                <c:pt idx="953">
                  <c:v>1.05436E-41</c:v>
                </c:pt>
                <c:pt idx="954">
                  <c:v>9.8982263000000006E-42</c:v>
                </c:pt>
                <c:pt idx="955">
                  <c:v>9.2923560999999999E-42</c:v>
                </c:pt>
                <c:pt idx="956">
                  <c:v>8.7235712000000005E-42</c:v>
                </c:pt>
                <c:pt idx="957">
                  <c:v>8.1896015999999998E-42</c:v>
                </c:pt>
                <c:pt idx="958">
                  <c:v>7.6883162999999999E-42</c:v>
                </c:pt>
                <c:pt idx="959">
                  <c:v>7.2177146999999994E-42</c:v>
                </c:pt>
                <c:pt idx="960">
                  <c:v>6.7759184999999995E-42</c:v>
                </c:pt>
                <c:pt idx="961">
                  <c:v>6.3611647000000002E-42</c:v>
                </c:pt>
                <c:pt idx="962">
                  <c:v>5.9717980000000004E-42</c:v>
                </c:pt>
                <c:pt idx="963">
                  <c:v>5.6062643000000001E-42</c:v>
                </c:pt>
                <c:pt idx="964">
                  <c:v>5.2631049999999999E-42</c:v>
                </c:pt>
                <c:pt idx="965">
                  <c:v>4.9409505E-42</c:v>
                </c:pt>
                <c:pt idx="966">
                  <c:v>4.6385149999999998E-42</c:v>
                </c:pt>
                <c:pt idx="967">
                  <c:v>4.3545916000000002E-42</c:v>
                </c:pt>
                <c:pt idx="968">
                  <c:v>4.0880471999999998E-42</c:v>
                </c:pt>
                <c:pt idx="969">
                  <c:v>3.8378179000000002E-42</c:v>
                </c:pt>
                <c:pt idx="970">
                  <c:v>3.6029052E-42</c:v>
                </c:pt>
                <c:pt idx="971">
                  <c:v>3.3823713999999998E-42</c:v>
                </c:pt>
                <c:pt idx="972">
                  <c:v>3.1753366000000002E-42</c:v>
                </c:pt>
                <c:pt idx="973">
                  <c:v>2.9809743E-42</c:v>
                </c:pt>
                <c:pt idx="974">
                  <c:v>2.7985089000000001E-42</c:v>
                </c:pt>
                <c:pt idx="975">
                  <c:v>2.6272122999999998E-42</c:v>
                </c:pt>
                <c:pt idx="976">
                  <c:v>2.4664007E-42</c:v>
                </c:pt>
                <c:pt idx="977">
                  <c:v>2.3154323000000001E-42</c:v>
                </c:pt>
                <c:pt idx="978">
                  <c:v>2.1737048E-42</c:v>
                </c:pt>
                <c:pt idx="979">
                  <c:v>2.0406524000000002E-42</c:v>
                </c:pt>
                <c:pt idx="980">
                  <c:v>1.9157440999999999E-42</c:v>
                </c:pt>
                <c:pt idx="981">
                  <c:v>1.7984814000000001E-42</c:v>
                </c:pt>
                <c:pt idx="982">
                  <c:v>1.6883963999999999E-42</c:v>
                </c:pt>
                <c:pt idx="983">
                  <c:v>1.5850497E-42</c:v>
                </c:pt>
                <c:pt idx="984">
                  <c:v>1.4880289000000001E-42</c:v>
                </c:pt>
                <c:pt idx="985">
                  <c:v>1.3969465999999999E-42</c:v>
                </c:pt>
                <c:pt idx="986">
                  <c:v>1.3114395999999999E-42</c:v>
                </c:pt>
                <c:pt idx="987">
                  <c:v>1.2311663999999999E-42</c:v>
                </c:pt>
                <c:pt idx="988">
                  <c:v>1.1558067E-42</c:v>
                </c:pt>
                <c:pt idx="989">
                  <c:v>1.0850598E-42</c:v>
                </c:pt>
                <c:pt idx="990">
                  <c:v>1.0186433E-42</c:v>
                </c:pt>
                <c:pt idx="991">
                  <c:v>9.5629220000000003E-43</c:v>
                </c:pt>
                <c:pt idx="992">
                  <c:v>8.9775758000000002E-43</c:v>
                </c:pt>
                <c:pt idx="993">
                  <c:v>8.4280586000000001E-43</c:v>
                </c:pt>
                <c:pt idx="994">
                  <c:v>7.9121772999999996E-43</c:v>
                </c:pt>
                <c:pt idx="995">
                  <c:v>7.4278730999999993E-43</c:v>
                </c:pt>
                <c:pt idx="996">
                  <c:v>6.9732132000000001E-43</c:v>
                </c:pt>
                <c:pt idx="997">
                  <c:v>6.5463829999999999E-43</c:v>
                </c:pt>
                <c:pt idx="998">
                  <c:v>6.1456789999999999E-43</c:v>
                </c:pt>
                <c:pt idx="999">
                  <c:v>5.7695022000000004E-43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C1-4075-AC3D-DF5D962CA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Drag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r>
              <a:t>lift_force-rplot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lift_force</c:v>
                </c:pt>
              </c:strCache>
            </c:strRef>
          </c:tx>
          <c:cat>
            <c:numRef>
              <c:f>Sheet1!$A$2:$A$1001</c:f>
              <c:numCache>
                <c:formatCode>General</c:formatCode>
                <c:ptCount val="100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</c:numCache>
            </c:numRef>
          </c:cat>
          <c:val>
            <c:numRef>
              <c:f>Sheet1!$B$2:$B$1001</c:f>
              <c:numCache>
                <c:formatCode>General</c:formatCode>
                <c:ptCount val="1000"/>
                <c:pt idx="0">
                  <c:v>1.502496E-25</c:v>
                </c:pt>
                <c:pt idx="1">
                  <c:v>-2.1303713999999999E-12</c:v>
                </c:pt>
                <c:pt idx="2">
                  <c:v>-2.2837156000000002E-12</c:v>
                </c:pt>
                <c:pt idx="3">
                  <c:v>-1.8111996E-12</c:v>
                </c:pt>
                <c:pt idx="4">
                  <c:v>-1.5390505000000001E-12</c:v>
                </c:pt>
                <c:pt idx="5">
                  <c:v>-1.4778905E-12</c:v>
                </c:pt>
                <c:pt idx="6">
                  <c:v>-1.5185616000000001E-12</c:v>
                </c:pt>
                <c:pt idx="7">
                  <c:v>-1.5737957E-12</c:v>
                </c:pt>
                <c:pt idx="8">
                  <c:v>-1.6471867999999999E-12</c:v>
                </c:pt>
                <c:pt idx="9">
                  <c:v>-1.7096594999999999E-12</c:v>
                </c:pt>
                <c:pt idx="10">
                  <c:v>-1.6516999000000001E-12</c:v>
                </c:pt>
                <c:pt idx="11">
                  <c:v>-1.4926968999999999E-12</c:v>
                </c:pt>
                <c:pt idx="12">
                  <c:v>-1.3031655E-12</c:v>
                </c:pt>
                <c:pt idx="13">
                  <c:v>-1.1334967000000001E-12</c:v>
                </c:pt>
                <c:pt idx="14">
                  <c:v>-9.7042052999999996E-13</c:v>
                </c:pt>
                <c:pt idx="15">
                  <c:v>-8.1452451999999999E-13</c:v>
                </c:pt>
                <c:pt idx="16">
                  <c:v>-6.6886997E-13</c:v>
                </c:pt>
                <c:pt idx="17">
                  <c:v>-5.3755497999999995E-13</c:v>
                </c:pt>
                <c:pt idx="18">
                  <c:v>-4.2922159999999998E-13</c:v>
                </c:pt>
                <c:pt idx="19">
                  <c:v>-3.3185660000000002E-13</c:v>
                </c:pt>
                <c:pt idx="20">
                  <c:v>-2.5306972999999999E-13</c:v>
                </c:pt>
                <c:pt idx="21">
                  <c:v>-1.9517484E-13</c:v>
                </c:pt>
                <c:pt idx="22">
                  <c:v>-1.5511583999999999E-13</c:v>
                </c:pt>
                <c:pt idx="23">
                  <c:v>-1.2673606E-13</c:v>
                </c:pt>
                <c:pt idx="24">
                  <c:v>-1.0261572999999999E-13</c:v>
                </c:pt>
                <c:pt idx="25">
                  <c:v>-8.1351787000000002E-14</c:v>
                </c:pt>
                <c:pt idx="26">
                  <c:v>-6.4130575000000004E-14</c:v>
                </c:pt>
                <c:pt idx="27">
                  <c:v>-5.1471616E-14</c:v>
                </c:pt>
                <c:pt idx="28">
                  <c:v>-4.2487511999999997E-14</c:v>
                </c:pt>
                <c:pt idx="29">
                  <c:v>-3.5800354000000002E-14</c:v>
                </c:pt>
                <c:pt idx="30">
                  <c:v>-3.0504989E-14</c:v>
                </c:pt>
                <c:pt idx="31">
                  <c:v>-2.6382454E-14</c:v>
                </c:pt>
                <c:pt idx="32">
                  <c:v>-2.3379123000000001E-14</c:v>
                </c:pt>
                <c:pt idx="33">
                  <c:v>-2.0372233000000001E-14</c:v>
                </c:pt>
                <c:pt idx="34">
                  <c:v>-1.7629416000000001E-14</c:v>
                </c:pt>
                <c:pt idx="35">
                  <c:v>-1.526517E-14</c:v>
                </c:pt>
                <c:pt idx="36">
                  <c:v>-1.3333158999999999E-14</c:v>
                </c:pt>
                <c:pt idx="37">
                  <c:v>-1.174293E-14</c:v>
                </c:pt>
                <c:pt idx="38">
                  <c:v>-1.0405632000000001E-14</c:v>
                </c:pt>
                <c:pt idx="39">
                  <c:v>-9.2626055999999993E-15</c:v>
                </c:pt>
                <c:pt idx="40">
                  <c:v>-8.2349415000000002E-15</c:v>
                </c:pt>
                <c:pt idx="41">
                  <c:v>-7.3206630999999996E-15</c:v>
                </c:pt>
                <c:pt idx="42">
                  <c:v>-6.5530784999999999E-15</c:v>
                </c:pt>
                <c:pt idx="43">
                  <c:v>-5.9126142999999997E-15</c:v>
                </c:pt>
                <c:pt idx="44">
                  <c:v>-5.3531504999999997E-15</c:v>
                </c:pt>
                <c:pt idx="45">
                  <c:v>-4.8527795E-15</c:v>
                </c:pt>
                <c:pt idx="46">
                  <c:v>-4.3623571999999999E-15</c:v>
                </c:pt>
                <c:pt idx="47">
                  <c:v>-3.8786903999999999E-15</c:v>
                </c:pt>
                <c:pt idx="48">
                  <c:v>-3.4841820000000002E-15</c:v>
                </c:pt>
                <c:pt idx="49">
                  <c:v>-3.1640416000000001E-15</c:v>
                </c:pt>
                <c:pt idx="50">
                  <c:v>-2.8848422000000002E-15</c:v>
                </c:pt>
                <c:pt idx="51">
                  <c:v>-2.635403E-15</c:v>
                </c:pt>
                <c:pt idx="52">
                  <c:v>-2.4021186999999999E-15</c:v>
                </c:pt>
                <c:pt idx="53">
                  <c:v>-2.1856033000000001E-15</c:v>
                </c:pt>
                <c:pt idx="54">
                  <c:v>-1.9863653E-15</c:v>
                </c:pt>
                <c:pt idx="55">
                  <c:v>-1.8064659999999999E-15</c:v>
                </c:pt>
                <c:pt idx="56">
                  <c:v>-1.6450418000000001E-15</c:v>
                </c:pt>
                <c:pt idx="57">
                  <c:v>-1.5065916E-15</c:v>
                </c:pt>
                <c:pt idx="58">
                  <c:v>-1.3812915999999999E-15</c:v>
                </c:pt>
                <c:pt idx="59">
                  <c:v>-1.2642388E-15</c:v>
                </c:pt>
                <c:pt idx="60">
                  <c:v>-1.1551196E-15</c:v>
                </c:pt>
                <c:pt idx="61">
                  <c:v>-1.0274201E-15</c:v>
                </c:pt>
                <c:pt idx="62">
                  <c:v>-9.2354634000000006E-16</c:v>
                </c:pt>
                <c:pt idx="63">
                  <c:v>-8.4110290999999997E-16</c:v>
                </c:pt>
                <c:pt idx="64">
                  <c:v>-7.7063957000000001E-16</c:v>
                </c:pt>
                <c:pt idx="65">
                  <c:v>-7.0638539999999997E-16</c:v>
                </c:pt>
                <c:pt idx="66">
                  <c:v>-6.4706290999999998E-16</c:v>
                </c:pt>
                <c:pt idx="67">
                  <c:v>-5.9217116E-16</c:v>
                </c:pt>
                <c:pt idx="68">
                  <c:v>-5.4147496999999999E-16</c:v>
                </c:pt>
                <c:pt idx="69">
                  <c:v>-4.9427923999999996E-16</c:v>
                </c:pt>
                <c:pt idx="70">
                  <c:v>-4.5178596000000003E-16</c:v>
                </c:pt>
                <c:pt idx="71">
                  <c:v>-4.1354717E-16</c:v>
                </c:pt>
                <c:pt idx="72">
                  <c:v>-3.7893455E-16</c:v>
                </c:pt>
                <c:pt idx="73">
                  <c:v>-3.4750428999999999E-16</c:v>
                </c:pt>
                <c:pt idx="74">
                  <c:v>-3.1893044000000001E-16</c:v>
                </c:pt>
                <c:pt idx="75">
                  <c:v>-2.9295356000000001E-16</c:v>
                </c:pt>
                <c:pt idx="76">
                  <c:v>-2.6933243999999998E-16</c:v>
                </c:pt>
                <c:pt idx="77">
                  <c:v>-2.4784613999999998E-16</c:v>
                </c:pt>
                <c:pt idx="78">
                  <c:v>-2.2828764999999999E-16</c:v>
                </c:pt>
                <c:pt idx="79">
                  <c:v>-2.1047451E-16</c:v>
                </c:pt>
                <c:pt idx="80">
                  <c:v>-1.942466E-16</c:v>
                </c:pt>
                <c:pt idx="81">
                  <c:v>-1.7945827E-16</c:v>
                </c:pt>
                <c:pt idx="82">
                  <c:v>-1.6597193000000001E-16</c:v>
                </c:pt>
                <c:pt idx="83">
                  <c:v>-1.5365450999999999E-16</c:v>
                </c:pt>
                <c:pt idx="84">
                  <c:v>-1.4238698000000001E-16</c:v>
                </c:pt>
                <c:pt idx="85">
                  <c:v>-1.3205770999999999E-16</c:v>
                </c:pt>
                <c:pt idx="86">
                  <c:v>-1.2256913E-16</c:v>
                </c:pt>
                <c:pt idx="87">
                  <c:v>-1.1383689000000001E-16</c:v>
                </c:pt>
                <c:pt idx="88">
                  <c:v>-1.0578879E-16</c:v>
                </c:pt>
                <c:pt idx="89">
                  <c:v>-9.8360547999999995E-17</c:v>
                </c:pt>
                <c:pt idx="90">
                  <c:v>-9.1490402999999995E-17</c:v>
                </c:pt>
                <c:pt idx="91">
                  <c:v>-8.5128656000000005E-17</c:v>
                </c:pt>
                <c:pt idx="92">
                  <c:v>-7.9230423000000003E-17</c:v>
                </c:pt>
                <c:pt idx="93">
                  <c:v>-7.3755888E-17</c:v>
                </c:pt>
                <c:pt idx="94">
                  <c:v>-6.8669920999999999E-17</c:v>
                </c:pt>
                <c:pt idx="95">
                  <c:v>-6.3941875000000005E-17</c:v>
                </c:pt>
                <c:pt idx="96">
                  <c:v>-5.9543874E-17</c:v>
                </c:pt>
                <c:pt idx="97">
                  <c:v>-5.5450654999999999E-17</c:v>
                </c:pt>
                <c:pt idx="98">
                  <c:v>-5.1639411000000002E-17</c:v>
                </c:pt>
                <c:pt idx="99">
                  <c:v>-4.8091173999999999E-17</c:v>
                </c:pt>
                <c:pt idx="100">
                  <c:v>-4.4786610000000003E-17</c:v>
                </c:pt>
                <c:pt idx="101">
                  <c:v>-4.1709039000000003E-17</c:v>
                </c:pt>
                <c:pt idx="102">
                  <c:v>-3.8841371000000001E-17</c:v>
                </c:pt>
                <c:pt idx="103">
                  <c:v>-3.6171829E-17</c:v>
                </c:pt>
                <c:pt idx="104">
                  <c:v>-3.3474323E-17</c:v>
                </c:pt>
                <c:pt idx="105">
                  <c:v>-3.0876955000000002E-17</c:v>
                </c:pt>
                <c:pt idx="106">
                  <c:v>-2.8464444999999999E-17</c:v>
                </c:pt>
                <c:pt idx="107">
                  <c:v>-2.6401443000000001E-17</c:v>
                </c:pt>
                <c:pt idx="108">
                  <c:v>-2.4605105000000001E-17</c:v>
                </c:pt>
                <c:pt idx="109">
                  <c:v>-2.2960817000000001E-17</c:v>
                </c:pt>
                <c:pt idx="110">
                  <c:v>-2.1398666000000001E-17</c:v>
                </c:pt>
                <c:pt idx="111">
                  <c:v>-1.9902955000000001E-17</c:v>
                </c:pt>
                <c:pt idx="112">
                  <c:v>-1.8489289E-17</c:v>
                </c:pt>
                <c:pt idx="113">
                  <c:v>-1.7176424999999999E-17</c:v>
                </c:pt>
                <c:pt idx="114">
                  <c:v>-1.5970179999999999E-17</c:v>
                </c:pt>
                <c:pt idx="115">
                  <c:v>-1.4862300000000001E-17</c:v>
                </c:pt>
                <c:pt idx="116">
                  <c:v>-1.3837883999999999E-17</c:v>
                </c:pt>
                <c:pt idx="117">
                  <c:v>-1.2883347E-17</c:v>
                </c:pt>
                <c:pt idx="118">
                  <c:v>-1.1990335999999999E-17</c:v>
                </c:pt>
                <c:pt idx="119">
                  <c:v>-1.1155258999999999E-17</c:v>
                </c:pt>
                <c:pt idx="120">
                  <c:v>-1.0376662E-17</c:v>
                </c:pt>
                <c:pt idx="121">
                  <c:v>-9.6528166999999997E-18</c:v>
                </c:pt>
                <c:pt idx="122">
                  <c:v>-8.9807134000000002E-18</c:v>
                </c:pt>
                <c:pt idx="123">
                  <c:v>-8.3563544999999996E-18</c:v>
                </c:pt>
                <c:pt idx="124">
                  <c:v>-7.7755907000000005E-18</c:v>
                </c:pt>
                <c:pt idx="125">
                  <c:v>-7.2347890000000002E-18</c:v>
                </c:pt>
                <c:pt idx="126">
                  <c:v>-6.7310334999999997E-18</c:v>
                </c:pt>
                <c:pt idx="127">
                  <c:v>-6.2619526E-18</c:v>
                </c:pt>
                <c:pt idx="128">
                  <c:v>-5.8254241999999997E-18</c:v>
                </c:pt>
                <c:pt idx="129">
                  <c:v>-5.4193699000000002E-18</c:v>
                </c:pt>
                <c:pt idx="130">
                  <c:v>-5.0417023000000002E-18</c:v>
                </c:pt>
                <c:pt idx="131">
                  <c:v>-4.6903814999999999E-18</c:v>
                </c:pt>
                <c:pt idx="132">
                  <c:v>-4.3635684E-18</c:v>
                </c:pt>
                <c:pt idx="133">
                  <c:v>-4.0594185000000004E-18</c:v>
                </c:pt>
                <c:pt idx="134">
                  <c:v>-3.7760815999999997E-18</c:v>
                </c:pt>
                <c:pt idx="135">
                  <c:v>-3.5125877999999997E-18</c:v>
                </c:pt>
                <c:pt idx="136">
                  <c:v>-3.2677143000000001E-18</c:v>
                </c:pt>
                <c:pt idx="137">
                  <c:v>-3.0399583000000002E-18</c:v>
                </c:pt>
                <c:pt idx="138">
                  <c:v>-2.8279324000000001E-18</c:v>
                </c:pt>
                <c:pt idx="139">
                  <c:v>-2.6305134999999999E-18</c:v>
                </c:pt>
                <c:pt idx="140">
                  <c:v>-2.4467636000000001E-18</c:v>
                </c:pt>
                <c:pt idx="141">
                  <c:v>-2.2742677E-18</c:v>
                </c:pt>
                <c:pt idx="142">
                  <c:v>-2.1135550000000001E-18</c:v>
                </c:pt>
                <c:pt idx="143">
                  <c:v>-1.9649011000000002E-18</c:v>
                </c:pt>
                <c:pt idx="144">
                  <c:v>-1.8271961999999999E-18</c:v>
                </c:pt>
                <c:pt idx="145">
                  <c:v>-1.6995143999999999E-18</c:v>
                </c:pt>
                <c:pt idx="146">
                  <c:v>-1.5810193E-18</c:v>
                </c:pt>
                <c:pt idx="147">
                  <c:v>-1.4709151E-18</c:v>
                </c:pt>
                <c:pt idx="148">
                  <c:v>-1.3645017E-18</c:v>
                </c:pt>
                <c:pt idx="149">
                  <c:v>-1.2636502999999999E-18</c:v>
                </c:pt>
                <c:pt idx="150">
                  <c:v>-1.1710974999999999E-18</c:v>
                </c:pt>
                <c:pt idx="151">
                  <c:v>-1.0880795E-18</c:v>
                </c:pt>
                <c:pt idx="152">
                  <c:v>-1.0133647E-18</c:v>
                </c:pt>
                <c:pt idx="153">
                  <c:v>-9.4480361999999999E-19</c:v>
                </c:pt>
                <c:pt idx="154">
                  <c:v>-8.8062794000000006E-19</c:v>
                </c:pt>
                <c:pt idx="155">
                  <c:v>-8.1996323000000003E-19</c:v>
                </c:pt>
                <c:pt idx="156">
                  <c:v>-7.6276555999999999E-19</c:v>
                </c:pt>
                <c:pt idx="157">
                  <c:v>-7.0927482000000003E-19</c:v>
                </c:pt>
                <c:pt idx="158">
                  <c:v>-6.5958572000000001E-19</c:v>
                </c:pt>
                <c:pt idx="159">
                  <c:v>-6.1358884E-19</c:v>
                </c:pt>
                <c:pt idx="160">
                  <c:v>-5.7095228000000004E-19</c:v>
                </c:pt>
                <c:pt idx="161">
                  <c:v>-5.3130890000000002E-19</c:v>
                </c:pt>
                <c:pt idx="162">
                  <c:v>-4.9436399000000001E-19</c:v>
                </c:pt>
                <c:pt idx="163">
                  <c:v>-4.5991345999999998E-19</c:v>
                </c:pt>
                <c:pt idx="164">
                  <c:v>-4.2780659E-19</c:v>
                </c:pt>
                <c:pt idx="165">
                  <c:v>-3.9791685999999999E-19</c:v>
                </c:pt>
                <c:pt idx="166">
                  <c:v>-3.7012077000000001E-19</c:v>
                </c:pt>
                <c:pt idx="167">
                  <c:v>-3.4427910999999998E-19</c:v>
                </c:pt>
                <c:pt idx="168">
                  <c:v>-3.2024560999999998E-19</c:v>
                </c:pt>
                <c:pt idx="169">
                  <c:v>-2.9788170000000001E-19</c:v>
                </c:pt>
                <c:pt idx="170">
                  <c:v>-2.7706582999999998E-19</c:v>
                </c:pt>
                <c:pt idx="171">
                  <c:v>-2.5126371999999999E-19</c:v>
                </c:pt>
                <c:pt idx="172">
                  <c:v>-2.2624955000000002E-19</c:v>
                </c:pt>
                <c:pt idx="173">
                  <c:v>-2.0636071000000001E-19</c:v>
                </c:pt>
                <c:pt idx="174">
                  <c:v>-1.9046701E-19</c:v>
                </c:pt>
                <c:pt idx="175">
                  <c:v>-1.7677625999999999E-19</c:v>
                </c:pt>
                <c:pt idx="176">
                  <c:v>-1.6422563000000001E-19</c:v>
                </c:pt>
                <c:pt idx="177">
                  <c:v>-1.52473E-19</c:v>
                </c:pt>
                <c:pt idx="178">
                  <c:v>-1.4152510999999999E-19</c:v>
                </c:pt>
                <c:pt idx="179">
                  <c:v>-1.3142538999999999E-19</c:v>
                </c:pt>
                <c:pt idx="180">
                  <c:v>-1.2213559999999999E-19</c:v>
                </c:pt>
                <c:pt idx="181">
                  <c:v>-1.1355679E-19</c:v>
                </c:pt>
                <c:pt idx="182">
                  <c:v>-1.0558863999999999E-19</c:v>
                </c:pt>
                <c:pt idx="183">
                  <c:v>-9.8163702999999996E-20</c:v>
                </c:pt>
                <c:pt idx="184">
                  <c:v>-9.1245937000000004E-20</c:v>
                </c:pt>
                <c:pt idx="185">
                  <c:v>-8.4812023999999994E-20</c:v>
                </c:pt>
                <c:pt idx="186">
                  <c:v>-7.8835855000000001E-20</c:v>
                </c:pt>
                <c:pt idx="187">
                  <c:v>-7.3284482000000001E-20</c:v>
                </c:pt>
                <c:pt idx="188">
                  <c:v>-6.8122496000000003E-20</c:v>
                </c:pt>
                <c:pt idx="189">
                  <c:v>-6.3317862000000002E-20</c:v>
                </c:pt>
                <c:pt idx="190">
                  <c:v>-5.8844561000000005E-20</c:v>
                </c:pt>
                <c:pt idx="191">
                  <c:v>-5.4681526E-20</c:v>
                </c:pt>
                <c:pt idx="192">
                  <c:v>-5.0809957000000002E-20</c:v>
                </c:pt>
                <c:pt idx="193">
                  <c:v>-4.721126E-20</c:v>
                </c:pt>
                <c:pt idx="194">
                  <c:v>-4.3866524999999998E-20</c:v>
                </c:pt>
                <c:pt idx="195">
                  <c:v>-4.0757186E-20</c:v>
                </c:pt>
                <c:pt idx="196">
                  <c:v>-3.786593E-20</c:v>
                </c:pt>
                <c:pt idx="197">
                  <c:v>-3.5177179000000001E-20</c:v>
                </c:pt>
                <c:pt idx="198">
                  <c:v>-3.2676991999999999E-20</c:v>
                </c:pt>
                <c:pt idx="199">
                  <c:v>-3.0352643E-20</c:v>
                </c:pt>
                <c:pt idx="200">
                  <c:v>-2.8192208999999997E-20</c:v>
                </c:pt>
                <c:pt idx="201">
                  <c:v>-2.6184356E-20</c:v>
                </c:pt>
                <c:pt idx="202">
                  <c:v>-2.4318073E-20</c:v>
                </c:pt>
                <c:pt idx="203">
                  <c:v>-2.2583688000000001E-20</c:v>
                </c:pt>
                <c:pt idx="204">
                  <c:v>-2.0971834E-20</c:v>
                </c:pt>
                <c:pt idx="205">
                  <c:v>-1.9473887E-20</c:v>
                </c:pt>
                <c:pt idx="206">
                  <c:v>-1.8081021E-20</c:v>
                </c:pt>
                <c:pt idx="207">
                  <c:v>-1.6787191999999999E-20</c:v>
                </c:pt>
                <c:pt idx="208">
                  <c:v>-1.5585338999999999E-20</c:v>
                </c:pt>
                <c:pt idx="209">
                  <c:v>-1.4468837000000001E-20</c:v>
                </c:pt>
                <c:pt idx="210">
                  <c:v>-1.3431892000000001E-20</c:v>
                </c:pt>
                <c:pt idx="211">
                  <c:v>-1.2468279999999999E-20</c:v>
                </c:pt>
                <c:pt idx="212">
                  <c:v>-1.1573139E-20</c:v>
                </c:pt>
                <c:pt idx="213">
                  <c:v>-1.0741599E-20</c:v>
                </c:pt>
                <c:pt idx="214">
                  <c:v>-9.9691810000000004E-21</c:v>
                </c:pt>
                <c:pt idx="215">
                  <c:v>-9.2517283999999996E-21</c:v>
                </c:pt>
                <c:pt idx="216">
                  <c:v>-8.5851585999999998E-21</c:v>
                </c:pt>
                <c:pt idx="217">
                  <c:v>-7.9662717999999999E-21</c:v>
                </c:pt>
                <c:pt idx="218">
                  <c:v>-7.3915068000000007E-21</c:v>
                </c:pt>
                <c:pt idx="219">
                  <c:v>-6.8577742999999997E-21</c:v>
                </c:pt>
                <c:pt idx="220">
                  <c:v>-6.3623020999999997E-21</c:v>
                </c:pt>
                <c:pt idx="221">
                  <c:v>-5.9021010000000002E-21</c:v>
                </c:pt>
                <c:pt idx="222">
                  <c:v>-5.4748424000000002E-21</c:v>
                </c:pt>
                <c:pt idx="223">
                  <c:v>-5.0781920000000004E-21</c:v>
                </c:pt>
                <c:pt idx="224">
                  <c:v>-4.7099286000000002E-21</c:v>
                </c:pt>
                <c:pt idx="225">
                  <c:v>-4.3680332999999999E-21</c:v>
                </c:pt>
                <c:pt idx="226">
                  <c:v>-4.0506725000000003E-21</c:v>
                </c:pt>
                <c:pt idx="227">
                  <c:v>-3.7560798999999998E-21</c:v>
                </c:pt>
                <c:pt idx="228">
                  <c:v>-3.4826447000000003E-21</c:v>
                </c:pt>
                <c:pt idx="229">
                  <c:v>-3.2288639999999999E-21</c:v>
                </c:pt>
                <c:pt idx="230">
                  <c:v>-2.9933547999999999E-21</c:v>
                </c:pt>
                <c:pt idx="231">
                  <c:v>-2.7746718E-21</c:v>
                </c:pt>
                <c:pt idx="232">
                  <c:v>-2.5717992999999999E-21</c:v>
                </c:pt>
                <c:pt idx="233">
                  <c:v>-2.3835785999999999E-21</c:v>
                </c:pt>
                <c:pt idx="234">
                  <c:v>-2.2090685000000001E-21</c:v>
                </c:pt>
                <c:pt idx="235">
                  <c:v>-2.0470297999999999E-21</c:v>
                </c:pt>
                <c:pt idx="236">
                  <c:v>-1.8967224E-21</c:v>
                </c:pt>
                <c:pt idx="237">
                  <c:v>-1.7573075E-21</c:v>
                </c:pt>
                <c:pt idx="238">
                  <c:v>-1.6279957000000001E-21</c:v>
                </c:pt>
                <c:pt idx="239">
                  <c:v>-1.5080604999999999E-21</c:v>
                </c:pt>
                <c:pt idx="240">
                  <c:v>-1.3968338E-21</c:v>
                </c:pt>
                <c:pt idx="241">
                  <c:v>-1.2937903999999999E-21</c:v>
                </c:pt>
                <c:pt idx="242">
                  <c:v>-1.1981821000000001E-21</c:v>
                </c:pt>
                <c:pt idx="243">
                  <c:v>-1.1095151E-21</c:v>
                </c:pt>
                <c:pt idx="244">
                  <c:v>-1.0272834E-21</c:v>
                </c:pt>
                <c:pt idx="245">
                  <c:v>-9.5103856000000003E-22</c:v>
                </c:pt>
                <c:pt idx="246">
                  <c:v>-8.8035476999999994E-22</c:v>
                </c:pt>
                <c:pt idx="247">
                  <c:v>-8.1481245000000002E-22</c:v>
                </c:pt>
                <c:pt idx="248">
                  <c:v>-7.5401589999999996E-22</c:v>
                </c:pt>
                <c:pt idx="249">
                  <c:v>-6.9771509000000004E-22</c:v>
                </c:pt>
                <c:pt idx="250">
                  <c:v>-6.4554679999999996E-22</c:v>
                </c:pt>
                <c:pt idx="251">
                  <c:v>-5.9721206999999999E-22</c:v>
                </c:pt>
                <c:pt idx="252">
                  <c:v>-5.5243071000000003E-22</c:v>
                </c:pt>
                <c:pt idx="253">
                  <c:v>-5.1094397999999999E-22</c:v>
                </c:pt>
                <c:pt idx="254">
                  <c:v>-4.6032535999999999E-22</c:v>
                </c:pt>
                <c:pt idx="255">
                  <c:v>-4.0830195999999999E-22</c:v>
                </c:pt>
                <c:pt idx="256">
                  <c:v>-3.7076186999999998E-22</c:v>
                </c:pt>
                <c:pt idx="257">
                  <c:v>-3.4305036E-22</c:v>
                </c:pt>
                <c:pt idx="258">
                  <c:v>-3.1915020999999999E-22</c:v>
                </c:pt>
                <c:pt idx="259">
                  <c:v>-2.9669687000000001E-22</c:v>
                </c:pt>
                <c:pt idx="260">
                  <c:v>-2.7493470000000001E-22</c:v>
                </c:pt>
                <c:pt idx="261">
                  <c:v>-2.5344365999999998E-22</c:v>
                </c:pt>
                <c:pt idx="262">
                  <c:v>-2.3290557000000001E-22</c:v>
                </c:pt>
                <c:pt idx="263">
                  <c:v>-2.1403015000000002E-22</c:v>
                </c:pt>
                <c:pt idx="264">
                  <c:v>-1.9707230000000001E-22</c:v>
                </c:pt>
                <c:pt idx="265">
                  <c:v>-1.8184263000000001E-22</c:v>
                </c:pt>
                <c:pt idx="266">
                  <c:v>-1.6795657000000001E-22</c:v>
                </c:pt>
                <c:pt idx="267">
                  <c:v>-1.5507695000000001E-22</c:v>
                </c:pt>
                <c:pt idx="268">
                  <c:v>-1.4302517E-22</c:v>
                </c:pt>
                <c:pt idx="269">
                  <c:v>-1.3176255000000001E-22</c:v>
                </c:pt>
                <c:pt idx="270">
                  <c:v>-1.2130988E-22</c:v>
                </c:pt>
                <c:pt idx="271">
                  <c:v>-1.1167491000000001E-22</c:v>
                </c:pt>
                <c:pt idx="272">
                  <c:v>-1.0282189E-22</c:v>
                </c:pt>
                <c:pt idx="273">
                  <c:v>-9.4679915999999999E-23</c:v>
                </c:pt>
                <c:pt idx="274">
                  <c:v>-8.7170526000000005E-23</c:v>
                </c:pt>
                <c:pt idx="275">
                  <c:v>-8.0226596000000006E-23</c:v>
                </c:pt>
                <c:pt idx="276">
                  <c:v>-7.3800171999999997E-23</c:v>
                </c:pt>
                <c:pt idx="277">
                  <c:v>-6.7858041999999997E-23</c:v>
                </c:pt>
                <c:pt idx="278">
                  <c:v>-6.2372745999999997E-23</c:v>
                </c:pt>
                <c:pt idx="279">
                  <c:v>-5.7315920000000002E-23</c:v>
                </c:pt>
                <c:pt idx="280">
                  <c:v>-5.2656504E-23</c:v>
                </c:pt>
                <c:pt idx="281">
                  <c:v>-4.8362245999999998E-23</c:v>
                </c:pt>
                <c:pt idx="282">
                  <c:v>-4.4402786999999999E-23</c:v>
                </c:pt>
                <c:pt idx="283">
                  <c:v>-4.0751163999999999E-23</c:v>
                </c:pt>
                <c:pt idx="284">
                  <c:v>-3.7384015000000002E-23</c:v>
                </c:pt>
                <c:pt idx="285">
                  <c:v>-3.4280970999999998E-23</c:v>
                </c:pt>
                <c:pt idx="286">
                  <c:v>-3.1422486999999997E-23</c:v>
                </c:pt>
                <c:pt idx="287">
                  <c:v>-2.8790418999999999E-23</c:v>
                </c:pt>
                <c:pt idx="288">
                  <c:v>-2.6367491000000001E-23</c:v>
                </c:pt>
                <c:pt idx="289">
                  <c:v>-2.4137413E-23</c:v>
                </c:pt>
                <c:pt idx="290">
                  <c:v>-2.2085119999999999E-23</c:v>
                </c:pt>
                <c:pt idx="291">
                  <c:v>-2.0196846999999999E-23</c:v>
                </c:pt>
                <c:pt idx="292">
                  <c:v>-1.7021545999999999E-23</c:v>
                </c:pt>
                <c:pt idx="293">
                  <c:v>-1.4823025E-23</c:v>
                </c:pt>
                <c:pt idx="294">
                  <c:v>-1.3294208999999999E-23</c:v>
                </c:pt>
                <c:pt idx="295">
                  <c:v>-1.2066218000000001E-23</c:v>
                </c:pt>
                <c:pt idx="296">
                  <c:v>-1.0981152999999999E-23</c:v>
                </c:pt>
                <c:pt idx="297">
                  <c:v>-9.9789120999999998E-24</c:v>
                </c:pt>
                <c:pt idx="298">
                  <c:v>-9.0483762000000004E-24</c:v>
                </c:pt>
                <c:pt idx="299">
                  <c:v>-8.1908324E-24</c:v>
                </c:pt>
                <c:pt idx="300">
                  <c:v>-7.4060732999999998E-24</c:v>
                </c:pt>
                <c:pt idx="301">
                  <c:v>-6.6884930999999995E-24</c:v>
                </c:pt>
                <c:pt idx="302">
                  <c:v>-6.0309278999999996E-24</c:v>
                </c:pt>
                <c:pt idx="303">
                  <c:v>-5.4284924999999999E-24</c:v>
                </c:pt>
                <c:pt idx="304">
                  <c:v>-4.8779877000000002E-24</c:v>
                </c:pt>
                <c:pt idx="305">
                  <c:v>-4.3764526999999998E-24</c:v>
                </c:pt>
                <c:pt idx="306">
                  <c:v>-3.9201369E-24</c:v>
                </c:pt>
                <c:pt idx="307">
                  <c:v>-3.5035391E-24</c:v>
                </c:pt>
                <c:pt idx="308">
                  <c:v>-3.1231148000000001E-24</c:v>
                </c:pt>
                <c:pt idx="309">
                  <c:v>-2.7758401E-24</c:v>
                </c:pt>
                <c:pt idx="310">
                  <c:v>-2.4599880000000002E-24</c:v>
                </c:pt>
                <c:pt idx="311">
                  <c:v>-2.1720792999999999E-24</c:v>
                </c:pt>
                <c:pt idx="312">
                  <c:v>-1.9114439E-24</c:v>
                </c:pt>
                <c:pt idx="313">
                  <c:v>-1.6757039000000001E-24</c:v>
                </c:pt>
                <c:pt idx="314">
                  <c:v>-1.4625465E-24</c:v>
                </c:pt>
                <c:pt idx="315">
                  <c:v>-1.2699339E-24</c:v>
                </c:pt>
                <c:pt idx="316">
                  <c:v>-1.0957954000000001E-24</c:v>
                </c:pt>
                <c:pt idx="317">
                  <c:v>-9.3857263999999997E-25</c:v>
                </c:pt>
                <c:pt idx="318">
                  <c:v>-7.9692209999999999E-25</c:v>
                </c:pt>
                <c:pt idx="319">
                  <c:v>-6.6959822000000002E-25</c:v>
                </c:pt>
                <c:pt idx="320">
                  <c:v>-5.5539901999999996E-25</c:v>
                </c:pt>
                <c:pt idx="321">
                  <c:v>-4.5289131000000004E-25</c:v>
                </c:pt>
                <c:pt idx="322">
                  <c:v>-3.6139811000000002E-25</c:v>
                </c:pt>
                <c:pt idx="323">
                  <c:v>-2.7983240999999998E-25</c:v>
                </c:pt>
                <c:pt idx="324">
                  <c:v>-2.0724932999999999E-25</c:v>
                </c:pt>
                <c:pt idx="325">
                  <c:v>-1.4282447000000001E-25</c:v>
                </c:pt>
                <c:pt idx="326">
                  <c:v>-8.5817731999999998E-26</c:v>
                </c:pt>
                <c:pt idx="327">
                  <c:v>-3.5550665000000001E-26</c:v>
                </c:pt>
                <c:pt idx="328">
                  <c:v>8.6050791E-27</c:v>
                </c:pt>
                <c:pt idx="329">
                  <c:v>4.7230805E-26</c:v>
                </c:pt>
                <c:pt idx="330">
                  <c:v>8.0860310999999996E-26</c:v>
                </c:pt>
                <c:pt idx="331">
                  <c:v>1.0998006E-25</c:v>
                </c:pt>
                <c:pt idx="332">
                  <c:v>1.3503176E-25</c:v>
                </c:pt>
                <c:pt idx="333">
                  <c:v>1.5641678999999999E-25</c:v>
                </c:pt>
                <c:pt idx="334">
                  <c:v>1.7450117000000001E-25</c:v>
                </c:pt>
                <c:pt idx="335">
                  <c:v>1.8961959E-25</c:v>
                </c:pt>
                <c:pt idx="336">
                  <c:v>2.0207829000000001E-25</c:v>
                </c:pt>
                <c:pt idx="337">
                  <c:v>2.1215701999999999E-25</c:v>
                </c:pt>
                <c:pt idx="338">
                  <c:v>2.2011064E-25</c:v>
                </c:pt>
                <c:pt idx="339">
                  <c:v>2.2617083000000002E-25</c:v>
                </c:pt>
                <c:pt idx="340">
                  <c:v>2.4535890999999999E-25</c:v>
                </c:pt>
                <c:pt idx="341">
                  <c:v>2.6158161000000001E-25</c:v>
                </c:pt>
                <c:pt idx="342">
                  <c:v>2.7094811E-25</c:v>
                </c:pt>
                <c:pt idx="343">
                  <c:v>2.7267931000000001E-25</c:v>
                </c:pt>
                <c:pt idx="344">
                  <c:v>2.6907557999999999E-25</c:v>
                </c:pt>
                <c:pt idx="345">
                  <c:v>2.6321939999999999E-25</c:v>
                </c:pt>
                <c:pt idx="346">
                  <c:v>2.5731946000000001E-25</c:v>
                </c:pt>
                <c:pt idx="347">
                  <c:v>2.5217207E-25</c:v>
                </c:pt>
                <c:pt idx="348">
                  <c:v>2.4751871E-25</c:v>
                </c:pt>
                <c:pt idx="349">
                  <c:v>2.4273494000000001E-25</c:v>
                </c:pt>
                <c:pt idx="350">
                  <c:v>2.3736873E-25</c:v>
                </c:pt>
                <c:pt idx="351">
                  <c:v>2.3133402000000001E-25</c:v>
                </c:pt>
                <c:pt idx="352">
                  <c:v>2.2482170000000002E-25</c:v>
                </c:pt>
                <c:pt idx="353">
                  <c:v>2.1810363000000002E-25</c:v>
                </c:pt>
                <c:pt idx="354">
                  <c:v>2.1137955E-25</c:v>
                </c:pt>
                <c:pt idx="355">
                  <c:v>2.0472747E-25</c:v>
                </c:pt>
                <c:pt idx="356">
                  <c:v>1.9813710000000001E-25</c:v>
                </c:pt>
                <c:pt idx="357">
                  <c:v>1.9157179E-25</c:v>
                </c:pt>
                <c:pt idx="358">
                  <c:v>1.8501416000000001E-25</c:v>
                </c:pt>
                <c:pt idx="359">
                  <c:v>1.7847896E-25</c:v>
                </c:pt>
                <c:pt idx="360">
                  <c:v>1.7200139E-25</c:v>
                </c:pt>
                <c:pt idx="361">
                  <c:v>1.6561828000000001E-25</c:v>
                </c:pt>
                <c:pt idx="362">
                  <c:v>1.5935554999999999E-25</c:v>
                </c:pt>
                <c:pt idx="363">
                  <c:v>1.532259E-25</c:v>
                </c:pt>
                <c:pt idx="364">
                  <c:v>1.4857373999999999E-25</c:v>
                </c:pt>
                <c:pt idx="365">
                  <c:v>1.4386252000000001E-25</c:v>
                </c:pt>
                <c:pt idx="366">
                  <c:v>1.3870003E-25</c:v>
                </c:pt>
                <c:pt idx="367">
                  <c:v>1.3336057999999999E-25</c:v>
                </c:pt>
                <c:pt idx="368">
                  <c:v>1.2801768000000001E-25</c:v>
                </c:pt>
                <c:pt idx="369">
                  <c:v>1.2274178000000001E-25</c:v>
                </c:pt>
                <c:pt idx="370">
                  <c:v>1.1756226E-25</c:v>
                </c:pt>
                <c:pt idx="371">
                  <c:v>1.1250228E-25</c:v>
                </c:pt>
                <c:pt idx="372">
                  <c:v>1.0758494E-25</c:v>
                </c:pt>
                <c:pt idx="373">
                  <c:v>1.0282806000000001E-25</c:v>
                </c:pt>
                <c:pt idx="374">
                  <c:v>9.8239855999999995E-26</c:v>
                </c:pt>
                <c:pt idx="375">
                  <c:v>9.3819927999999997E-26</c:v>
                </c:pt>
                <c:pt idx="376">
                  <c:v>9.188134E-26</c:v>
                </c:pt>
                <c:pt idx="377">
                  <c:v>8.9502166999999998E-26</c:v>
                </c:pt>
                <c:pt idx="378">
                  <c:v>8.6131339000000004E-26</c:v>
                </c:pt>
                <c:pt idx="379">
                  <c:v>8.2379632999999998E-26</c:v>
                </c:pt>
                <c:pt idx="380">
                  <c:v>7.8626826000000002E-26</c:v>
                </c:pt>
                <c:pt idx="381">
                  <c:v>7.4992726000000001E-26</c:v>
                </c:pt>
                <c:pt idx="382">
                  <c:v>7.1467473999999998E-26</c:v>
                </c:pt>
                <c:pt idx="383">
                  <c:v>6.8032664000000002E-26</c:v>
                </c:pt>
                <c:pt idx="384">
                  <c:v>6.4701264000000003E-26</c:v>
                </c:pt>
                <c:pt idx="385">
                  <c:v>6.1501417999999995E-26</c:v>
                </c:pt>
                <c:pt idx="386">
                  <c:v>6.0370884000000003E-26</c:v>
                </c:pt>
                <c:pt idx="387">
                  <c:v>5.8393305999999998E-26</c:v>
                </c:pt>
                <c:pt idx="388">
                  <c:v>5.6094871000000002E-26</c:v>
                </c:pt>
                <c:pt idx="389">
                  <c:v>5.3453850999999996E-26</c:v>
                </c:pt>
                <c:pt idx="390">
                  <c:v>5.0977776999999999E-26</c:v>
                </c:pt>
                <c:pt idx="391">
                  <c:v>4.8516430999999998E-26</c:v>
                </c:pt>
                <c:pt idx="392">
                  <c:v>4.6130755999999999E-26</c:v>
                </c:pt>
                <c:pt idx="393">
                  <c:v>4.3823326E-26</c:v>
                </c:pt>
                <c:pt idx="394">
                  <c:v>4.1578760999999999E-26</c:v>
                </c:pt>
                <c:pt idx="395">
                  <c:v>3.9404206999999998E-26</c:v>
                </c:pt>
                <c:pt idx="396">
                  <c:v>3.7321209000000001E-26</c:v>
                </c:pt>
                <c:pt idx="397">
                  <c:v>3.5346059999999999E-26</c:v>
                </c:pt>
                <c:pt idx="398">
                  <c:v>3.3480783999999999E-26</c:v>
                </c:pt>
                <c:pt idx="399">
                  <c:v>3.1716535E-26</c:v>
                </c:pt>
                <c:pt idx="400">
                  <c:v>3.0041845000000001E-26</c:v>
                </c:pt>
                <c:pt idx="401">
                  <c:v>2.8448538000000002E-26</c:v>
                </c:pt>
                <c:pt idx="402">
                  <c:v>2.6932895000000001E-26</c:v>
                </c:pt>
                <c:pt idx="403">
                  <c:v>2.5493602000000001E-26</c:v>
                </c:pt>
                <c:pt idx="404">
                  <c:v>2.4129213000000001E-26</c:v>
                </c:pt>
                <c:pt idx="405">
                  <c:v>2.2836880999999999E-26</c:v>
                </c:pt>
                <c:pt idx="406">
                  <c:v>2.1612556E-26</c:v>
                </c:pt>
                <c:pt idx="407">
                  <c:v>2.0451898E-26</c:v>
                </c:pt>
                <c:pt idx="408">
                  <c:v>1.9351061999999999E-26</c:v>
                </c:pt>
                <c:pt idx="409">
                  <c:v>1.8306948000000001E-26</c:v>
                </c:pt>
                <c:pt idx="410">
                  <c:v>1.7317003E-26</c:v>
                </c:pt>
                <c:pt idx="411">
                  <c:v>1.6378874000000001E-26</c:v>
                </c:pt>
                <c:pt idx="412">
                  <c:v>1.5490168E-26</c:v>
                </c:pt>
                <c:pt idx="413">
                  <c:v>1.4648404E-26</c:v>
                </c:pt>
                <c:pt idx="414">
                  <c:v>1.3851106999999999E-26</c:v>
                </c:pt>
                <c:pt idx="415">
                  <c:v>1.3095915E-26</c:v>
                </c:pt>
                <c:pt idx="416">
                  <c:v>1.2380643E-26</c:v>
                </c:pt>
                <c:pt idx="417">
                  <c:v>1.1703276E-26</c:v>
                </c:pt>
                <c:pt idx="418">
                  <c:v>1.1061927000000001E-26</c:v>
                </c:pt>
                <c:pt idx="419">
                  <c:v>1.0454793E-26</c:v>
                </c:pt>
                <c:pt idx="420">
                  <c:v>9.8801318999999999E-27</c:v>
                </c:pt>
                <c:pt idx="421">
                  <c:v>9.3362654000000006E-27</c:v>
                </c:pt>
                <c:pt idx="422">
                  <c:v>8.8215882000000006E-27</c:v>
                </c:pt>
                <c:pt idx="423">
                  <c:v>8.3345781999999998E-27</c:v>
                </c:pt>
                <c:pt idx="424">
                  <c:v>7.9728088999999999E-27</c:v>
                </c:pt>
                <c:pt idx="425">
                  <c:v>7.6880509000000005E-27</c:v>
                </c:pt>
                <c:pt idx="426">
                  <c:v>7.3481420000000003E-27</c:v>
                </c:pt>
                <c:pt idx="427">
                  <c:v>6.9271581999999999E-27</c:v>
                </c:pt>
                <c:pt idx="428">
                  <c:v>6.5006058000000007E-27</c:v>
                </c:pt>
                <c:pt idx="429">
                  <c:v>6.1036997999999998E-27</c:v>
                </c:pt>
                <c:pt idx="430">
                  <c:v>5.7483982000000001E-27</c:v>
                </c:pt>
                <c:pt idx="431">
                  <c:v>5.4282940000000001E-27</c:v>
                </c:pt>
                <c:pt idx="432">
                  <c:v>5.1338419000000002E-27</c:v>
                </c:pt>
                <c:pt idx="433">
                  <c:v>4.6557756E-27</c:v>
                </c:pt>
                <c:pt idx="434">
                  <c:v>4.2982355000000003E-27</c:v>
                </c:pt>
                <c:pt idx="435">
                  <c:v>4.0226590000000001E-27</c:v>
                </c:pt>
                <c:pt idx="436">
                  <c:v>3.7860821000000002E-27</c:v>
                </c:pt>
                <c:pt idx="437">
                  <c:v>3.5696075999999998E-27</c:v>
                </c:pt>
                <c:pt idx="438">
                  <c:v>3.3667416999999998E-27</c:v>
                </c:pt>
                <c:pt idx="439">
                  <c:v>3.1753775000000001E-27</c:v>
                </c:pt>
                <c:pt idx="440">
                  <c:v>2.9947325999999999E-27</c:v>
                </c:pt>
                <c:pt idx="441">
                  <c:v>2.8243571999999999E-27</c:v>
                </c:pt>
                <c:pt idx="442">
                  <c:v>2.6637764000000002E-27</c:v>
                </c:pt>
                <c:pt idx="443">
                  <c:v>2.5124148999999998E-27</c:v>
                </c:pt>
                <c:pt idx="444">
                  <c:v>2.3696610999999999E-27</c:v>
                </c:pt>
                <c:pt idx="445">
                  <c:v>2.2349452E-27</c:v>
                </c:pt>
                <c:pt idx="446">
                  <c:v>2.1077731E-27</c:v>
                </c:pt>
                <c:pt idx="447">
                  <c:v>1.9877183000000001E-27</c:v>
                </c:pt>
                <c:pt idx="448">
                  <c:v>1.8525263000000001E-27</c:v>
                </c:pt>
                <c:pt idx="449">
                  <c:v>1.7397897999999999E-27</c:v>
                </c:pt>
                <c:pt idx="450">
                  <c:v>1.6374808999999998E-27</c:v>
                </c:pt>
                <c:pt idx="451">
                  <c:v>1.5403806E-27</c:v>
                </c:pt>
                <c:pt idx="452">
                  <c:v>1.4489364000000001E-27</c:v>
                </c:pt>
                <c:pt idx="453">
                  <c:v>1.3635745E-27</c:v>
                </c:pt>
                <c:pt idx="454">
                  <c:v>1.2840067000000001E-27</c:v>
                </c:pt>
                <c:pt idx="455">
                  <c:v>1.2095917999999999E-27</c:v>
                </c:pt>
                <c:pt idx="456">
                  <c:v>1.1397072E-27</c:v>
                </c:pt>
                <c:pt idx="457">
                  <c:v>1.073903E-27</c:v>
                </c:pt>
                <c:pt idx="458">
                  <c:v>1.0118878E-27</c:v>
                </c:pt>
                <c:pt idx="459">
                  <c:v>9.5345381999999995E-28</c:v>
                </c:pt>
                <c:pt idx="460">
                  <c:v>8.9841561999999996E-28</c:v>
                </c:pt>
                <c:pt idx="461">
                  <c:v>8.4658370999999993E-28</c:v>
                </c:pt>
                <c:pt idx="462">
                  <c:v>7.9776423000000001E-28</c:v>
                </c:pt>
                <c:pt idx="463">
                  <c:v>7.5176841999999996E-28</c:v>
                </c:pt>
                <c:pt idx="464">
                  <c:v>8.0604507E-28</c:v>
                </c:pt>
                <c:pt idx="465">
                  <c:v>7.8820691999999996E-28</c:v>
                </c:pt>
                <c:pt idx="466">
                  <c:v>7.3487262000000004E-28</c:v>
                </c:pt>
                <c:pt idx="467">
                  <c:v>6.8125343E-28</c:v>
                </c:pt>
                <c:pt idx="468">
                  <c:v>6.3438262999999996E-28</c:v>
                </c:pt>
                <c:pt idx="469">
                  <c:v>5.9376853999999999E-28</c:v>
                </c:pt>
                <c:pt idx="470">
                  <c:v>5.5777426000000003E-28</c:v>
                </c:pt>
                <c:pt idx="471">
                  <c:v>5.2500674000000003E-28</c:v>
                </c:pt>
                <c:pt idx="472">
                  <c:v>4.9452952000000001E-28</c:v>
                </c:pt>
                <c:pt idx="473">
                  <c:v>4.6583119999999998E-28</c:v>
                </c:pt>
                <c:pt idx="474">
                  <c:v>4.3869613E-28</c:v>
                </c:pt>
                <c:pt idx="475">
                  <c:v>4.1305446000000003E-28</c:v>
                </c:pt>
                <c:pt idx="476">
                  <c:v>3.8887307E-28</c:v>
                </c:pt>
                <c:pt idx="477">
                  <c:v>3.6610487E-28</c:v>
                </c:pt>
                <c:pt idx="478">
                  <c:v>3.4468018E-28</c:v>
                </c:pt>
                <c:pt idx="479">
                  <c:v>3.2451694999999999E-28</c:v>
                </c:pt>
                <c:pt idx="480">
                  <c:v>3.0553295E-28</c:v>
                </c:pt>
                <c:pt idx="481">
                  <c:v>2.8765297999999998E-28</c:v>
                </c:pt>
                <c:pt idx="482">
                  <c:v>2.7081052999999999E-28</c:v>
                </c:pt>
                <c:pt idx="483">
                  <c:v>2.5494614E-28</c:v>
                </c:pt>
                <c:pt idx="484">
                  <c:v>2.4000501999999999E-28</c:v>
                </c:pt>
                <c:pt idx="485">
                  <c:v>2.2593525E-28</c:v>
                </c:pt>
                <c:pt idx="486">
                  <c:v>2.1268710999999998E-28</c:v>
                </c:pt>
                <c:pt idx="487">
                  <c:v>2.0021295999999999E-28</c:v>
                </c:pt>
                <c:pt idx="488">
                  <c:v>1.8846751999999999E-28</c:v>
                </c:pt>
                <c:pt idx="489">
                  <c:v>1.7740807999999999E-28</c:v>
                </c:pt>
                <c:pt idx="490">
                  <c:v>1.6699449999999999E-28</c:v>
                </c:pt>
                <c:pt idx="491">
                  <c:v>1.5718912E-28</c:v>
                </c:pt>
                <c:pt idx="492">
                  <c:v>1.4795655E-28</c:v>
                </c:pt>
                <c:pt idx="493">
                  <c:v>1.3926352E-28</c:v>
                </c:pt>
                <c:pt idx="494">
                  <c:v>1.3107865E-28</c:v>
                </c:pt>
                <c:pt idx="495">
                  <c:v>1.2337238E-28</c:v>
                </c:pt>
                <c:pt idx="496">
                  <c:v>1.1611687E-28</c:v>
                </c:pt>
                <c:pt idx="497">
                  <c:v>1.0928586000000001E-28</c:v>
                </c:pt>
                <c:pt idx="498">
                  <c:v>1.0285462000000001E-28</c:v>
                </c:pt>
                <c:pt idx="499">
                  <c:v>9.6799890000000001E-29</c:v>
                </c:pt>
                <c:pt idx="500">
                  <c:v>9.1099725999999995E-29</c:v>
                </c:pt>
                <c:pt idx="501">
                  <c:v>8.5733480000000002E-29</c:v>
                </c:pt>
                <c:pt idx="502">
                  <c:v>8.0681696999999996E-29</c:v>
                </c:pt>
                <c:pt idx="503">
                  <c:v>7.5926052000000004E-29</c:v>
                </c:pt>
                <c:pt idx="504">
                  <c:v>7.1449283000000003E-29</c:v>
                </c:pt>
                <c:pt idx="505">
                  <c:v>6.7235126000000002E-29</c:v>
                </c:pt>
                <c:pt idx="506">
                  <c:v>6.3268262000000001E-29</c:v>
                </c:pt>
                <c:pt idx="507">
                  <c:v>5.9606858999999995E-29</c:v>
                </c:pt>
                <c:pt idx="508">
                  <c:v>5.6192425999999996E-29</c:v>
                </c:pt>
                <c:pt idx="509">
                  <c:v>5.2933413000000001E-29</c:v>
                </c:pt>
                <c:pt idx="510">
                  <c:v>5.0585217000000004E-29</c:v>
                </c:pt>
                <c:pt idx="511">
                  <c:v>4.8665948999999998E-29</c:v>
                </c:pt>
                <c:pt idx="512">
                  <c:v>4.6493419999999999E-29</c:v>
                </c:pt>
                <c:pt idx="513">
                  <c:v>4.2264873000000002E-29</c:v>
                </c:pt>
                <c:pt idx="514">
                  <c:v>3.8516294999999998E-29</c:v>
                </c:pt>
                <c:pt idx="515">
                  <c:v>3.5604429999999998E-29</c:v>
                </c:pt>
                <c:pt idx="516">
                  <c:v>3.3125098000000001E-29</c:v>
                </c:pt>
                <c:pt idx="517">
                  <c:v>3.0905681999999997E-29</c:v>
                </c:pt>
                <c:pt idx="518">
                  <c:v>2.8879209000000001E-29</c:v>
                </c:pt>
                <c:pt idx="519">
                  <c:v>2.7014749000000002E-29</c:v>
                </c:pt>
                <c:pt idx="520">
                  <c:v>2.5293174000000001E-29</c:v>
                </c:pt>
                <c:pt idx="521">
                  <c:v>2.3700325000000001E-29</c:v>
                </c:pt>
                <c:pt idx="522">
                  <c:v>2.2224031000000001E-29</c:v>
                </c:pt>
                <c:pt idx="523">
                  <c:v>2.0852882000000001E-29</c:v>
                </c:pt>
                <c:pt idx="524">
                  <c:v>1.9576301000000001E-29</c:v>
                </c:pt>
                <c:pt idx="525">
                  <c:v>1.8660142E-29</c:v>
                </c:pt>
                <c:pt idx="526">
                  <c:v>1.777377E-29</c:v>
                </c:pt>
                <c:pt idx="527">
                  <c:v>1.6836322E-29</c:v>
                </c:pt>
                <c:pt idx="528">
                  <c:v>1.5903878E-29</c:v>
                </c:pt>
                <c:pt idx="529">
                  <c:v>1.5000183E-29</c:v>
                </c:pt>
                <c:pt idx="530">
                  <c:v>1.4135309999999999E-29</c:v>
                </c:pt>
                <c:pt idx="531">
                  <c:v>1.3313123000000001E-29</c:v>
                </c:pt>
                <c:pt idx="532">
                  <c:v>1.2534353E-29</c:v>
                </c:pt>
                <c:pt idx="533">
                  <c:v>1.1798111000000001E-29</c:v>
                </c:pt>
                <c:pt idx="534">
                  <c:v>1.1102784999999999E-29</c:v>
                </c:pt>
                <c:pt idx="535">
                  <c:v>1.0446522E-29</c:v>
                </c:pt>
                <c:pt idx="536">
                  <c:v>9.8274580999999998E-30</c:v>
                </c:pt>
                <c:pt idx="537">
                  <c:v>9.2437866000000002E-30</c:v>
                </c:pt>
                <c:pt idx="538">
                  <c:v>8.6937619000000001E-30</c:v>
                </c:pt>
                <c:pt idx="539">
                  <c:v>8.1756834000000005E-30</c:v>
                </c:pt>
                <c:pt idx="540">
                  <c:v>7.6878859000000001E-30</c:v>
                </c:pt>
                <c:pt idx="541">
                  <c:v>7.2287410000000006E-30</c:v>
                </c:pt>
                <c:pt idx="542">
                  <c:v>6.7966668000000002E-30</c:v>
                </c:pt>
                <c:pt idx="543">
                  <c:v>6.3901391999999998E-30</c:v>
                </c:pt>
                <c:pt idx="544">
                  <c:v>6.0077003999999998E-30</c:v>
                </c:pt>
                <c:pt idx="545">
                  <c:v>5.6479636999999999E-30</c:v>
                </c:pt>
                <c:pt idx="546">
                  <c:v>5.3096142999999998E-30</c:v>
                </c:pt>
                <c:pt idx="547">
                  <c:v>4.9914073000000001E-30</c:v>
                </c:pt>
                <c:pt idx="548">
                  <c:v>4.6921653999999998E-30</c:v>
                </c:pt>
                <c:pt idx="549">
                  <c:v>4.4107756000000001E-30</c:v>
                </c:pt>
                <c:pt idx="550">
                  <c:v>4.1461866000000003E-30</c:v>
                </c:pt>
                <c:pt idx="551">
                  <c:v>3.9065866000000003E-30</c:v>
                </c:pt>
                <c:pt idx="552">
                  <c:v>3.6752917999999999E-30</c:v>
                </c:pt>
                <c:pt idx="553">
                  <c:v>3.4528981000000002E-30</c:v>
                </c:pt>
                <c:pt idx="554">
                  <c:v>3.2404985E-30</c:v>
                </c:pt>
                <c:pt idx="555">
                  <c:v>3.0398806999999998E-30</c:v>
                </c:pt>
                <c:pt idx="556">
                  <c:v>2.8521821999999999E-30</c:v>
                </c:pt>
                <c:pt idx="557">
                  <c:v>2.6774338E-30</c:v>
                </c:pt>
                <c:pt idx="558">
                  <c:v>2.5147649E-30</c:v>
                </c:pt>
                <c:pt idx="559">
                  <c:v>2.3629071999999999E-30</c:v>
                </c:pt>
                <c:pt idx="560">
                  <c:v>2.2206376000000002E-30</c:v>
                </c:pt>
                <c:pt idx="561">
                  <c:v>2.0869989000000001E-30</c:v>
                </c:pt>
                <c:pt idx="562">
                  <c:v>1.9613175999999998E-30</c:v>
                </c:pt>
                <c:pt idx="563">
                  <c:v>1.8431143000000001E-30</c:v>
                </c:pt>
                <c:pt idx="564">
                  <c:v>1.7319987E-30</c:v>
                </c:pt>
                <c:pt idx="565">
                  <c:v>1.6275993999999999E-30</c:v>
                </c:pt>
                <c:pt idx="566">
                  <c:v>1.5295361999999999E-30</c:v>
                </c:pt>
                <c:pt idx="567">
                  <c:v>1.4374236999999999E-30</c:v>
                </c:pt>
                <c:pt idx="568">
                  <c:v>1.3508856E-30</c:v>
                </c:pt>
                <c:pt idx="569">
                  <c:v>1.2695674E-30</c:v>
                </c:pt>
                <c:pt idx="570">
                  <c:v>1.1931424E-30</c:v>
                </c:pt>
                <c:pt idx="571">
                  <c:v>1.1213109E-30</c:v>
                </c:pt>
                <c:pt idx="572">
                  <c:v>1.0537963E-30</c:v>
                </c:pt>
                <c:pt idx="573">
                  <c:v>9.9034042E-31</c:v>
                </c:pt>
                <c:pt idx="574">
                  <c:v>9.3070082000000008E-31</c:v>
                </c:pt>
                <c:pt idx="575">
                  <c:v>8.7464875999999993E-31</c:v>
                </c:pt>
                <c:pt idx="576">
                  <c:v>8.2196845999999995E-31</c:v>
                </c:pt>
                <c:pt idx="577">
                  <c:v>7.7245678999999996E-31</c:v>
                </c:pt>
                <c:pt idx="578">
                  <c:v>7.2592285000000001E-31</c:v>
                </c:pt>
                <c:pt idx="579">
                  <c:v>6.8218745E-31</c:v>
                </c:pt>
                <c:pt idx="580">
                  <c:v>6.4108235E-31</c:v>
                </c:pt>
                <c:pt idx="581">
                  <c:v>6.0244960000000004E-31</c:v>
                </c:pt>
                <c:pt idx="582">
                  <c:v>5.6614076999999999E-31</c:v>
                </c:pt>
                <c:pt idx="583">
                  <c:v>5.3201632999999997E-31</c:v>
                </c:pt>
                <c:pt idx="584">
                  <c:v>4.9994510999999996E-31</c:v>
                </c:pt>
                <c:pt idx="585">
                  <c:v>4.6980378E-31</c:v>
                </c:pt>
                <c:pt idx="586">
                  <c:v>4.4147639999999996E-31</c:v>
                </c:pt>
                <c:pt idx="587">
                  <c:v>4.1485399000000002E-31</c:v>
                </c:pt>
                <c:pt idx="588">
                  <c:v>3.8992659E-31</c:v>
                </c:pt>
                <c:pt idx="589">
                  <c:v>3.6645435999999999E-31</c:v>
                </c:pt>
                <c:pt idx="590">
                  <c:v>3.4434908E-31</c:v>
                </c:pt>
                <c:pt idx="591">
                  <c:v>3.2356277000000001E-31</c:v>
                </c:pt>
                <c:pt idx="592">
                  <c:v>3.0402994000000001E-31</c:v>
                </c:pt>
                <c:pt idx="593">
                  <c:v>2.8567715999999999E-31</c:v>
                </c:pt>
                <c:pt idx="594">
                  <c:v>2.6843254000000002E-31</c:v>
                </c:pt>
                <c:pt idx="595">
                  <c:v>2.5222848000000002E-31</c:v>
                </c:pt>
                <c:pt idx="596">
                  <c:v>2.3700179E-31</c:v>
                </c:pt>
                <c:pt idx="597">
                  <c:v>2.2269326000000001E-31</c:v>
                </c:pt>
                <c:pt idx="598">
                  <c:v>2.0924737000000002E-31</c:v>
                </c:pt>
                <c:pt idx="599">
                  <c:v>1.9661199E-31</c:v>
                </c:pt>
                <c:pt idx="600">
                  <c:v>1.8473821999999999E-31</c:v>
                </c:pt>
                <c:pt idx="601">
                  <c:v>1.7358022E-31</c:v>
                </c:pt>
                <c:pt idx="602">
                  <c:v>1.6309492000000001E-31</c:v>
                </c:pt>
                <c:pt idx="603">
                  <c:v>1.5324189E-31</c:v>
                </c:pt>
                <c:pt idx="604">
                  <c:v>1.4398309E-31</c:v>
                </c:pt>
                <c:pt idx="605">
                  <c:v>1.3528276E-31</c:v>
                </c:pt>
                <c:pt idx="606">
                  <c:v>1.2710727E-31</c:v>
                </c:pt>
                <c:pt idx="607">
                  <c:v>1.1942501E-31</c:v>
                </c:pt>
                <c:pt idx="608">
                  <c:v>1.1220626E-31</c:v>
                </c:pt>
                <c:pt idx="609">
                  <c:v>1.0542310999999999E-31</c:v>
                </c:pt>
                <c:pt idx="610">
                  <c:v>9.9049324000000004E-32</c:v>
                </c:pt>
                <c:pt idx="611">
                  <c:v>9.3060233000000003E-32</c:v>
                </c:pt>
                <c:pt idx="612">
                  <c:v>8.7432662000000005E-32</c:v>
                </c:pt>
                <c:pt idx="613">
                  <c:v>8.2144826999999999E-32</c:v>
                </c:pt>
                <c:pt idx="614">
                  <c:v>7.7176254999999998E-32</c:v>
                </c:pt>
                <c:pt idx="615">
                  <c:v>7.2507701000000004E-32</c:v>
                </c:pt>
                <c:pt idx="616">
                  <c:v>6.8121082000000004E-32</c:v>
                </c:pt>
                <c:pt idx="617">
                  <c:v>6.3999400999999999E-32</c:v>
                </c:pt>
                <c:pt idx="618">
                  <c:v>6.0126682E-32</c:v>
                </c:pt>
                <c:pt idx="619">
                  <c:v>5.6487914999999995E-32</c:v>
                </c:pt>
                <c:pt idx="620">
                  <c:v>5.3068989999999999E-32</c:v>
                </c:pt>
                <c:pt idx="621">
                  <c:v>4.9856647999999996E-32</c:v>
                </c:pt>
                <c:pt idx="622">
                  <c:v>4.6838428E-32</c:v>
                </c:pt>
                <c:pt idx="623">
                  <c:v>4.4002618999999999E-32</c:v>
                </c:pt>
                <c:pt idx="624">
                  <c:v>4.1338214999999998E-32</c:v>
                </c:pt>
                <c:pt idx="625">
                  <c:v>3.8834874000000001E-32</c:v>
                </c:pt>
                <c:pt idx="626">
                  <c:v>3.6482876000000001E-32</c:v>
                </c:pt>
                <c:pt idx="627">
                  <c:v>3.4273086999999998E-32</c:v>
                </c:pt>
                <c:pt idx="628">
                  <c:v>3.2196924000000003E-32</c:v>
                </c:pt>
                <c:pt idx="629">
                  <c:v>3.0246317999999999E-32</c:v>
                </c:pt>
                <c:pt idx="630">
                  <c:v>2.8413691000000003E-32</c:v>
                </c:pt>
                <c:pt idx="631">
                  <c:v>2.6691918E-32</c:v>
                </c:pt>
                <c:pt idx="632">
                  <c:v>2.5074305999999998E-32</c:v>
                </c:pt>
                <c:pt idx="633">
                  <c:v>2.3554563999999999E-32</c:v>
                </c:pt>
                <c:pt idx="634">
                  <c:v>2.2126779000000001E-32</c:v>
                </c:pt>
                <c:pt idx="635">
                  <c:v>2.0785399E-32</c:v>
                </c:pt>
                <c:pt idx="636">
                  <c:v>1.9525201000000001E-32</c:v>
                </c:pt>
                <c:pt idx="637">
                  <c:v>1.8341283000000001E-32</c:v>
                </c:pt>
                <c:pt idx="638">
                  <c:v>1.7229033000000001E-32</c:v>
                </c:pt>
                <c:pt idx="639">
                  <c:v>1.6184122000000001E-32</c:v>
                </c:pt>
                <c:pt idx="640">
                  <c:v>1.5202478000000001E-32</c:v>
                </c:pt>
                <c:pt idx="641">
                  <c:v>1.4280278E-32</c:v>
                </c:pt>
                <c:pt idx="642">
                  <c:v>1.3413928999999999E-32</c:v>
                </c:pt>
                <c:pt idx="643">
                  <c:v>1.2600053E-32</c:v>
                </c:pt>
                <c:pt idx="644">
                  <c:v>1.1835478E-32</c:v>
                </c:pt>
                <c:pt idx="645">
                  <c:v>1.1117222000000001E-32</c:v>
                </c:pt>
                <c:pt idx="646">
                  <c:v>1.0442484E-32</c:v>
                </c:pt>
                <c:pt idx="647">
                  <c:v>9.8086322999999999E-33</c:v>
                </c:pt>
                <c:pt idx="648">
                  <c:v>9.2131928E-33</c:v>
                </c:pt>
                <c:pt idx="649">
                  <c:v>8.6538420000000003E-33</c:v>
                </c:pt>
                <c:pt idx="650">
                  <c:v>8.1283961000000002E-33</c:v>
                </c:pt>
                <c:pt idx="651">
                  <c:v>7.6348037000000002E-33</c:v>
                </c:pt>
                <c:pt idx="652">
                  <c:v>7.1711369000000004E-33</c:v>
                </c:pt>
                <c:pt idx="653">
                  <c:v>6.7355844000000005E-33</c:v>
                </c:pt>
                <c:pt idx="654">
                  <c:v>6.3264445000000004E-33</c:v>
                </c:pt>
                <c:pt idx="655">
                  <c:v>5.9421181000000001E-33</c:v>
                </c:pt>
                <c:pt idx="656">
                  <c:v>5.5811029000000003E-33</c:v>
                </c:pt>
                <c:pt idx="657">
                  <c:v>5.2419874000000002E-33</c:v>
                </c:pt>
                <c:pt idx="658">
                  <c:v>4.9234453000000003E-33</c:v>
                </c:pt>
                <c:pt idx="659">
                  <c:v>4.6242305000000001E-33</c:v>
                </c:pt>
                <c:pt idx="660">
                  <c:v>4.3431723999999998E-33</c:v>
                </c:pt>
                <c:pt idx="661">
                  <c:v>4.0197624000000001E-33</c:v>
                </c:pt>
                <c:pt idx="662">
                  <c:v>3.7575536999999997E-33</c:v>
                </c:pt>
                <c:pt idx="663">
                  <c:v>3.5231785000000003E-33</c:v>
                </c:pt>
                <c:pt idx="664">
                  <c:v>3.3052831000000003E-33</c:v>
                </c:pt>
                <c:pt idx="665">
                  <c:v>3.1025335000000001E-33</c:v>
                </c:pt>
                <c:pt idx="666">
                  <c:v>2.9138206E-33</c:v>
                </c:pt>
                <c:pt idx="667">
                  <c:v>2.7436353E-33</c:v>
                </c:pt>
                <c:pt idx="668">
                  <c:v>2.6046142000000001E-33</c:v>
                </c:pt>
                <c:pt idx="669">
                  <c:v>2.4596269E-33</c:v>
                </c:pt>
                <c:pt idx="670">
                  <c:v>2.3152965000000001E-33</c:v>
                </c:pt>
                <c:pt idx="671">
                  <c:v>2.1716209E-33</c:v>
                </c:pt>
                <c:pt idx="672">
                  <c:v>2.0377283000000001E-33</c:v>
                </c:pt>
                <c:pt idx="673">
                  <c:v>1.9129990999999999E-33</c:v>
                </c:pt>
                <c:pt idx="674">
                  <c:v>1.7962944999999999E-33</c:v>
                </c:pt>
                <c:pt idx="675">
                  <c:v>1.6868776999999999E-33</c:v>
                </c:pt>
                <c:pt idx="676">
                  <c:v>1.5881367E-33</c:v>
                </c:pt>
                <c:pt idx="677">
                  <c:v>1.4937580999999999E-33</c:v>
                </c:pt>
                <c:pt idx="678">
                  <c:v>1.4839218000000001E-33</c:v>
                </c:pt>
                <c:pt idx="679">
                  <c:v>1.4501773E-33</c:v>
                </c:pt>
                <c:pt idx="680">
                  <c:v>1.3914824999999999E-33</c:v>
                </c:pt>
                <c:pt idx="681">
                  <c:v>1.2655374E-33</c:v>
                </c:pt>
                <c:pt idx="682">
                  <c:v>1.1612622E-33</c:v>
                </c:pt>
                <c:pt idx="683">
                  <c:v>1.0794930999999999E-33</c:v>
                </c:pt>
                <c:pt idx="684">
                  <c:v>1.0089363E-33</c:v>
                </c:pt>
                <c:pt idx="685">
                  <c:v>9.4506649999999999E-34</c:v>
                </c:pt>
                <c:pt idx="686">
                  <c:v>8.8602885999999993E-34</c:v>
                </c:pt>
                <c:pt idx="687">
                  <c:v>8.3097785000000004E-34</c:v>
                </c:pt>
                <c:pt idx="688">
                  <c:v>7.7947874999999997E-34</c:v>
                </c:pt>
                <c:pt idx="689">
                  <c:v>7.3127746000000001E-34</c:v>
                </c:pt>
                <c:pt idx="690">
                  <c:v>6.8617768000000001E-34</c:v>
                </c:pt>
                <c:pt idx="691">
                  <c:v>6.4398383000000002E-34</c:v>
                </c:pt>
                <c:pt idx="692">
                  <c:v>6.0449183000000004E-34</c:v>
                </c:pt>
                <c:pt idx="693">
                  <c:v>5.6750088E-34</c:v>
                </c:pt>
                <c:pt idx="694">
                  <c:v>5.3282564000000001E-34</c:v>
                </c:pt>
                <c:pt idx="695">
                  <c:v>5.0030130999999999E-34</c:v>
                </c:pt>
                <c:pt idx="696">
                  <c:v>4.8502705000000002E-34</c:v>
                </c:pt>
                <c:pt idx="697">
                  <c:v>4.6550802000000003E-34</c:v>
                </c:pt>
                <c:pt idx="698">
                  <c:v>4.4187956000000003E-34</c:v>
                </c:pt>
                <c:pt idx="699">
                  <c:v>4.1744228000000001E-34</c:v>
                </c:pt>
                <c:pt idx="700">
                  <c:v>3.9355546999999997E-34</c:v>
                </c:pt>
                <c:pt idx="701">
                  <c:v>3.7069165E-34</c:v>
                </c:pt>
                <c:pt idx="702">
                  <c:v>3.4897941000000002E-34</c:v>
                </c:pt>
                <c:pt idx="703">
                  <c:v>3.2842241000000001E-34</c:v>
                </c:pt>
                <c:pt idx="704">
                  <c:v>3.0897733999999999E-34</c:v>
                </c:pt>
                <c:pt idx="705">
                  <c:v>2.8965775000000002E-34</c:v>
                </c:pt>
                <c:pt idx="706">
                  <c:v>2.7308187999999998E-34</c:v>
                </c:pt>
                <c:pt idx="707">
                  <c:v>2.5724284000000001E-34</c:v>
                </c:pt>
                <c:pt idx="708">
                  <c:v>2.4202137999999999E-34</c:v>
                </c:pt>
                <c:pt idx="709">
                  <c:v>2.2756899E-34</c:v>
                </c:pt>
                <c:pt idx="710">
                  <c:v>2.1391296E-34</c:v>
                </c:pt>
                <c:pt idx="711">
                  <c:v>2.0103706000000002E-34</c:v>
                </c:pt>
                <c:pt idx="712">
                  <c:v>1.8890805999999999E-34</c:v>
                </c:pt>
                <c:pt idx="713">
                  <c:v>1.7637892E-34</c:v>
                </c:pt>
                <c:pt idx="714">
                  <c:v>1.6521880999999999E-34</c:v>
                </c:pt>
                <c:pt idx="715">
                  <c:v>1.5377728000000001E-34</c:v>
                </c:pt>
                <c:pt idx="716">
                  <c:v>1.4296400999999999E-34</c:v>
                </c:pt>
                <c:pt idx="717">
                  <c:v>1.3391244999999999E-34</c:v>
                </c:pt>
                <c:pt idx="718">
                  <c:v>1.254747E-34</c:v>
                </c:pt>
                <c:pt idx="719">
                  <c:v>1.1746877E-34</c:v>
                </c:pt>
                <c:pt idx="720">
                  <c:v>1.0992615E-34</c:v>
                </c:pt>
                <c:pt idx="721">
                  <c:v>1.0287294000000001E-34</c:v>
                </c:pt>
                <c:pt idx="722">
                  <c:v>9.6318542000000002E-35</c:v>
                </c:pt>
                <c:pt idx="723">
                  <c:v>9.0245411000000003E-35</c:v>
                </c:pt>
                <c:pt idx="724">
                  <c:v>8.4613437000000001E-35</c:v>
                </c:pt>
                <c:pt idx="725">
                  <c:v>7.9372734000000005E-35</c:v>
                </c:pt>
                <c:pt idx="726">
                  <c:v>7.4476361000000003E-35</c:v>
                </c:pt>
                <c:pt idx="727">
                  <c:v>6.9887596999999999E-35</c:v>
                </c:pt>
                <c:pt idx="728">
                  <c:v>6.5580828000000003E-35</c:v>
                </c:pt>
                <c:pt idx="729">
                  <c:v>6.1538367999999999E-35</c:v>
                </c:pt>
                <c:pt idx="730">
                  <c:v>5.7746280999999998E-35</c:v>
                </c:pt>
                <c:pt idx="731">
                  <c:v>5.4191311000000001E-35</c:v>
                </c:pt>
                <c:pt idx="732">
                  <c:v>5.0859586000000005E-35</c:v>
                </c:pt>
                <c:pt idx="733">
                  <c:v>4.7736707000000002E-35</c:v>
                </c:pt>
                <c:pt idx="734">
                  <c:v>4.4808460000000002E-35</c:v>
                </c:pt>
                <c:pt idx="735">
                  <c:v>4.2061508000000002E-35</c:v>
                </c:pt>
                <c:pt idx="736">
                  <c:v>3.9483743999999998E-35</c:v>
                </c:pt>
                <c:pt idx="737">
                  <c:v>3.7064288000000002E-35</c:v>
                </c:pt>
                <c:pt idx="738">
                  <c:v>3.4793288E-35</c:v>
                </c:pt>
                <c:pt idx="739">
                  <c:v>3.2661663000000001E-35</c:v>
                </c:pt>
                <c:pt idx="740">
                  <c:v>3.0660916000000002E-35</c:v>
                </c:pt>
                <c:pt idx="741">
                  <c:v>2.8783023999999998E-35</c:v>
                </c:pt>
                <c:pt idx="742">
                  <c:v>2.7020407E-35</c:v>
                </c:pt>
                <c:pt idx="743">
                  <c:v>2.5365924000000003E-35</c:v>
                </c:pt>
                <c:pt idx="744">
                  <c:v>2.3812875E-35</c:v>
                </c:pt>
                <c:pt idx="745">
                  <c:v>2.2354991999999999E-35</c:v>
                </c:pt>
                <c:pt idx="746">
                  <c:v>2.0986412000000001E-35</c:v>
                </c:pt>
                <c:pt idx="747">
                  <c:v>1.9701650999999999E-35</c:v>
                </c:pt>
                <c:pt idx="748">
                  <c:v>1.8495569E-35</c:v>
                </c:pt>
                <c:pt idx="749">
                  <c:v>1.7363345000000001E-35</c:v>
                </c:pt>
                <c:pt idx="750">
                  <c:v>1.6300453000000001E-35</c:v>
                </c:pt>
                <c:pt idx="751">
                  <c:v>1.5302643000000001E-35</c:v>
                </c:pt>
                <c:pt idx="752">
                  <c:v>1.4365926000000001E-35</c:v>
                </c:pt>
                <c:pt idx="753">
                  <c:v>1.3486557E-35</c:v>
                </c:pt>
                <c:pt idx="754">
                  <c:v>1.2661021999999999E-35</c:v>
                </c:pt>
                <c:pt idx="755">
                  <c:v>1.1886024E-35</c:v>
                </c:pt>
                <c:pt idx="756">
                  <c:v>1.1158468E-35</c:v>
                </c:pt>
                <c:pt idx="757">
                  <c:v>1.0475448E-35</c:v>
                </c:pt>
                <c:pt idx="758">
                  <c:v>9.8342385999999994E-36</c:v>
                </c:pt>
                <c:pt idx="759">
                  <c:v>9.2322797000000002E-36</c:v>
                </c:pt>
                <c:pt idx="760">
                  <c:v>8.6671681000000007E-36</c:v>
                </c:pt>
                <c:pt idx="761">
                  <c:v>8.1366481000000004E-36</c:v>
                </c:pt>
                <c:pt idx="762">
                  <c:v>7.6386021E-36</c:v>
                </c:pt>
                <c:pt idx="763">
                  <c:v>7.1710419999999994E-36</c:v>
                </c:pt>
                <c:pt idx="764">
                  <c:v>6.7321016000000006E-36</c:v>
                </c:pt>
                <c:pt idx="765">
                  <c:v>6.3200291000000002E-36</c:v>
                </c:pt>
                <c:pt idx="766">
                  <c:v>5.9331797999999997E-36</c:v>
                </c:pt>
                <c:pt idx="767">
                  <c:v>5.5700096E-36</c:v>
                </c:pt>
                <c:pt idx="768">
                  <c:v>5.2290692E-36</c:v>
                </c:pt>
                <c:pt idx="769">
                  <c:v>4.9089978999999999E-36</c:v>
                </c:pt>
                <c:pt idx="770">
                  <c:v>4.6085182000000001E-36</c:v>
                </c:pt>
                <c:pt idx="771">
                  <c:v>4.3264308000000003E-36</c:v>
                </c:pt>
                <c:pt idx="772">
                  <c:v>4.0616101000000001E-36</c:v>
                </c:pt>
                <c:pt idx="773">
                  <c:v>3.8129990000000001E-36</c:v>
                </c:pt>
                <c:pt idx="774">
                  <c:v>3.5796054000000002E-36</c:v>
                </c:pt>
                <c:pt idx="775">
                  <c:v>3.3604978999999998E-36</c:v>
                </c:pt>
                <c:pt idx="776">
                  <c:v>3.1548019000000001E-36</c:v>
                </c:pt>
                <c:pt idx="777">
                  <c:v>2.9616965999999999E-36</c:v>
                </c:pt>
                <c:pt idx="778">
                  <c:v>2.7804112000000001E-36</c:v>
                </c:pt>
                <c:pt idx="779">
                  <c:v>2.6102223E-36</c:v>
                </c:pt>
                <c:pt idx="780">
                  <c:v>2.4504507E-36</c:v>
                </c:pt>
                <c:pt idx="781">
                  <c:v>2.3004587000000001E-36</c:v>
                </c:pt>
                <c:pt idx="782">
                  <c:v>2.1596476999999999E-36</c:v>
                </c:pt>
                <c:pt idx="783">
                  <c:v>2.0274557000000001E-36</c:v>
                </c:pt>
                <c:pt idx="784">
                  <c:v>1.9033551999999999E-36</c:v>
                </c:pt>
                <c:pt idx="785">
                  <c:v>1.7868508999999999E-36</c:v>
                </c:pt>
                <c:pt idx="786">
                  <c:v>1.6774777999999999E-36</c:v>
                </c:pt>
                <c:pt idx="787">
                  <c:v>1.5747994000000001E-36</c:v>
                </c:pt>
                <c:pt idx="788">
                  <c:v>1.478406E-36</c:v>
                </c:pt>
                <c:pt idx="789">
                  <c:v>1.3879128E-36</c:v>
                </c:pt>
                <c:pt idx="790">
                  <c:v>1.3029587E-36</c:v>
                </c:pt>
                <c:pt idx="791">
                  <c:v>1.2232046E-36</c:v>
                </c:pt>
                <c:pt idx="792">
                  <c:v>1.1483323E-36</c:v>
                </c:pt>
                <c:pt idx="793">
                  <c:v>1.0780429E-36</c:v>
                </c:pt>
                <c:pt idx="794">
                  <c:v>1.0120559000000001E-36</c:v>
                </c:pt>
                <c:pt idx="795">
                  <c:v>9.5010802999999993E-37</c:v>
                </c:pt>
                <c:pt idx="796">
                  <c:v>8.9195194000000004E-37</c:v>
                </c:pt>
                <c:pt idx="797">
                  <c:v>8.3735558000000007E-37</c:v>
                </c:pt>
                <c:pt idx="798">
                  <c:v>7.8610106999999999E-37</c:v>
                </c:pt>
                <c:pt idx="799">
                  <c:v>7.3798383999999999E-37</c:v>
                </c:pt>
                <c:pt idx="800">
                  <c:v>6.9281187000000001E-37</c:v>
                </c:pt>
                <c:pt idx="801">
                  <c:v>6.5040486999999999E-37</c:v>
                </c:pt>
                <c:pt idx="802">
                  <c:v>6.1059359999999999E-37</c:v>
                </c:pt>
                <c:pt idx="803">
                  <c:v>5.7321917999999999E-37</c:v>
                </c:pt>
                <c:pt idx="804">
                  <c:v>5.3813245000000001E-37</c:v>
                </c:pt>
                <c:pt idx="805">
                  <c:v>5.0519338000000001E-37</c:v>
                </c:pt>
                <c:pt idx="806">
                  <c:v>4.7427049999999999E-37</c:v>
                </c:pt>
                <c:pt idx="807">
                  <c:v>4.4524042000000002E-37</c:v>
                </c:pt>
                <c:pt idx="808">
                  <c:v>4.1798725999999996E-37</c:v>
                </c:pt>
                <c:pt idx="809">
                  <c:v>3.9240226999999999E-37</c:v>
                </c:pt>
                <c:pt idx="810">
                  <c:v>3.6838334E-37</c:v>
                </c:pt>
                <c:pt idx="811">
                  <c:v>3.4583459999999999E-37</c:v>
                </c:pt>
                <c:pt idx="812">
                  <c:v>3.2466607000000001E-37</c:v>
                </c:pt>
                <c:pt idx="813">
                  <c:v>3.0479327000000002E-37</c:v>
                </c:pt>
                <c:pt idx="814">
                  <c:v>2.8613688000000001E-37</c:v>
                </c:pt>
                <c:pt idx="815">
                  <c:v>2.6862245000000001E-37</c:v>
                </c:pt>
                <c:pt idx="816">
                  <c:v>2.5218008000000001E-37</c:v>
                </c:pt>
                <c:pt idx="817">
                  <c:v>2.3674414000000001E-37</c:v>
                </c:pt>
                <c:pt idx="818">
                  <c:v>2.2225303999999998E-37</c:v>
                </c:pt>
                <c:pt idx="819">
                  <c:v>2.0864892999999999E-37</c:v>
                </c:pt>
                <c:pt idx="820">
                  <c:v>1.9587754E-37</c:v>
                </c:pt>
                <c:pt idx="821">
                  <c:v>1.8388788E-37</c:v>
                </c:pt>
                <c:pt idx="822">
                  <c:v>1.726321E-37</c:v>
                </c:pt>
                <c:pt idx="823">
                  <c:v>1.620653E-37</c:v>
                </c:pt>
                <c:pt idx="824">
                  <c:v>1.5214528E-37</c:v>
                </c:pt>
                <c:pt idx="825">
                  <c:v>1.4283248E-37</c:v>
                </c:pt>
                <c:pt idx="826">
                  <c:v>1.3408969999999999E-37</c:v>
                </c:pt>
                <c:pt idx="827">
                  <c:v>1.2588207E-37</c:v>
                </c:pt>
                <c:pt idx="828">
                  <c:v>1.1817683999999999E-37</c:v>
                </c:pt>
                <c:pt idx="829">
                  <c:v>1.1094323000000001E-37</c:v>
                </c:pt>
                <c:pt idx="830">
                  <c:v>1.0415240000000001E-37</c:v>
                </c:pt>
                <c:pt idx="831">
                  <c:v>9.7777235999999993E-38</c:v>
                </c:pt>
                <c:pt idx="832">
                  <c:v>9.1792292999999995E-38</c:v>
                </c:pt>
                <c:pt idx="833">
                  <c:v>8.6173689000000004E-38</c:v>
                </c:pt>
                <c:pt idx="834">
                  <c:v>8.0898999999999996E-38</c:v>
                </c:pt>
                <c:pt idx="835">
                  <c:v>7.5947174000000003E-38</c:v>
                </c:pt>
                <c:pt idx="836">
                  <c:v>7.1298449000000005E-38</c:v>
                </c:pt>
                <c:pt idx="837">
                  <c:v>6.6934273000000002E-38</c:v>
                </c:pt>
                <c:pt idx="838">
                  <c:v>6.2837226999999998E-38</c:v>
                </c:pt>
                <c:pt idx="839">
                  <c:v>5.8990962000000005E-38</c:v>
                </c:pt>
                <c:pt idx="840">
                  <c:v>5.5380126999999995E-38</c:v>
                </c:pt>
                <c:pt idx="841">
                  <c:v>5.1990310000000001E-38</c:v>
                </c:pt>
                <c:pt idx="842">
                  <c:v>4.8807984999999996E-38</c:v>
                </c:pt>
                <c:pt idx="843">
                  <c:v>4.5820449000000002E-38</c:v>
                </c:pt>
                <c:pt idx="844">
                  <c:v>4.3015780000000002E-38</c:v>
                </c:pt>
                <c:pt idx="845">
                  <c:v>4.0382786000000002E-38</c:v>
                </c:pt>
                <c:pt idx="846">
                  <c:v>3.7910955999999998E-38</c:v>
                </c:pt>
                <c:pt idx="847">
                  <c:v>3.5590427000000001E-38</c:v>
                </c:pt>
                <c:pt idx="848">
                  <c:v>3.3411937999999999E-38</c:v>
                </c:pt>
                <c:pt idx="849">
                  <c:v>3.1366794000000002E-38</c:v>
                </c:pt>
                <c:pt idx="850">
                  <c:v>2.9446833E-38</c:v>
                </c:pt>
                <c:pt idx="851">
                  <c:v>2.7644393E-38</c:v>
                </c:pt>
                <c:pt idx="852">
                  <c:v>2.5952280999999998E-38</c:v>
                </c:pt>
                <c:pt idx="853">
                  <c:v>2.4363742000000002E-38</c:v>
                </c:pt>
                <c:pt idx="854">
                  <c:v>2.2872437999999999E-38</c:v>
                </c:pt>
                <c:pt idx="855">
                  <c:v>2.1472417000000001E-38</c:v>
                </c:pt>
                <c:pt idx="856">
                  <c:v>2.0158091000000001E-38</c:v>
                </c:pt>
                <c:pt idx="857">
                  <c:v>1.8924214000000001E-38</c:v>
                </c:pt>
                <c:pt idx="858">
                  <c:v>1.7765864E-38</c:v>
                </c:pt>
                <c:pt idx="859">
                  <c:v>1.6678416000000001E-38</c:v>
                </c:pt>
                <c:pt idx="860">
                  <c:v>1.5657529999999999E-38</c:v>
                </c:pt>
                <c:pt idx="861">
                  <c:v>1.4699133E-38</c:v>
                </c:pt>
                <c:pt idx="862">
                  <c:v>1.3799398999999999E-38</c:v>
                </c:pt>
                <c:pt idx="863">
                  <c:v>1.2954739E-38</c:v>
                </c:pt>
                <c:pt idx="864">
                  <c:v>1.2161778999999999E-38</c:v>
                </c:pt>
                <c:pt idx="865">
                  <c:v>1.1417357E-38</c:v>
                </c:pt>
                <c:pt idx="866">
                  <c:v>1.0718501E-38</c:v>
                </c:pt>
                <c:pt idx="867">
                  <c:v>1.0062422000000001E-38</c:v>
                </c:pt>
                <c:pt idx="868">
                  <c:v>9.4465011E-39</c:v>
                </c:pt>
                <c:pt idx="869">
                  <c:v>8.8682810000000002E-39</c:v>
                </c:pt>
                <c:pt idx="870">
                  <c:v>8.3254537000000003E-39</c:v>
                </c:pt>
                <c:pt idx="871">
                  <c:v>7.8158529E-39</c:v>
                </c:pt>
                <c:pt idx="872">
                  <c:v>7.3374447000000003E-39</c:v>
                </c:pt>
                <c:pt idx="873">
                  <c:v>6.8883199000000004E-39</c:v>
                </c:pt>
                <c:pt idx="874">
                  <c:v>6.4666860000000004E-39</c:v>
                </c:pt>
                <c:pt idx="875">
                  <c:v>6.0708602999999998E-39</c:v>
                </c:pt>
                <c:pt idx="876">
                  <c:v>5.6992630999999997E-39</c:v>
                </c:pt>
                <c:pt idx="877">
                  <c:v>5.3504113000000003E-39</c:v>
                </c:pt>
                <c:pt idx="878">
                  <c:v>5.0229127999999998E-39</c:v>
                </c:pt>
                <c:pt idx="879">
                  <c:v>4.7154604000000002E-39</c:v>
                </c:pt>
                <c:pt idx="880">
                  <c:v>4.4268271999999998E-39</c:v>
                </c:pt>
                <c:pt idx="881">
                  <c:v>4.1558612000000001E-39</c:v>
                </c:pt>
                <c:pt idx="882">
                  <c:v>3.901481E-39</c:v>
                </c:pt>
                <c:pt idx="883">
                  <c:v>3.6626713999999998E-39</c:v>
                </c:pt>
                <c:pt idx="884">
                  <c:v>3.4384794E-39</c:v>
                </c:pt>
                <c:pt idx="885">
                  <c:v>3.2280102E-39</c:v>
                </c:pt>
                <c:pt idx="886">
                  <c:v>3.0304236999999999E-39</c:v>
                </c:pt>
                <c:pt idx="887">
                  <c:v>2.8449316E-39</c:v>
                </c:pt>
                <c:pt idx="888">
                  <c:v>2.6707933999999998E-39</c:v>
                </c:pt>
                <c:pt idx="889">
                  <c:v>2.5073142E-39</c:v>
                </c:pt>
                <c:pt idx="890">
                  <c:v>2.3538414999999999E-39</c:v>
                </c:pt>
                <c:pt idx="891">
                  <c:v>2.2097629E-39</c:v>
                </c:pt>
                <c:pt idx="892">
                  <c:v>2.0745034000000001E-39</c:v>
                </c:pt>
                <c:pt idx="893">
                  <c:v>1.9475231E-39</c:v>
                </c:pt>
                <c:pt idx="894">
                  <c:v>1.8283153000000001E-39</c:v>
                </c:pt>
                <c:pt idx="895">
                  <c:v>1.7164040999999999E-39</c:v>
                </c:pt>
                <c:pt idx="896">
                  <c:v>1.6113431E-39</c:v>
                </c:pt>
                <c:pt idx="897">
                  <c:v>1.5127127999999999E-39</c:v>
                </c:pt>
                <c:pt idx="898">
                  <c:v>1.4201197E-39</c:v>
                </c:pt>
                <c:pt idx="899">
                  <c:v>1.3331942E-39</c:v>
                </c:pt>
                <c:pt idx="900">
                  <c:v>1.2515894E-39</c:v>
                </c:pt>
                <c:pt idx="901">
                  <c:v>1.1749796E-39</c:v>
                </c:pt>
                <c:pt idx="902">
                  <c:v>1.1030592000000001E-39</c:v>
                </c:pt>
                <c:pt idx="903">
                  <c:v>1.0355408999999999E-39</c:v>
                </c:pt>
                <c:pt idx="904">
                  <c:v>9.7215549999999992E-40</c:v>
                </c:pt>
                <c:pt idx="905">
                  <c:v>9.1264989000000002E-40</c:v>
                </c:pt>
                <c:pt idx="906">
                  <c:v>8.5678661000000008E-40</c:v>
                </c:pt>
                <c:pt idx="907">
                  <c:v>8.0434272000000003E-40</c:v>
                </c:pt>
                <c:pt idx="908">
                  <c:v>7.5510892000000003E-40</c:v>
                </c:pt>
                <c:pt idx="909">
                  <c:v>7.0888871999999999E-40</c:v>
                </c:pt>
                <c:pt idx="910">
                  <c:v>6.6549765999999998E-40</c:v>
                </c:pt>
                <c:pt idx="911">
                  <c:v>6.2476256000000002E-40</c:v>
                </c:pt>
                <c:pt idx="912">
                  <c:v>5.8652085999999998E-40</c:v>
                </c:pt>
                <c:pt idx="913">
                  <c:v>5.5061993000000001E-40</c:v>
                </c:pt>
                <c:pt idx="914">
                  <c:v>5.1691650000000001E-40</c:v>
                </c:pt>
                <c:pt idx="915">
                  <c:v>4.8527605E-40</c:v>
                </c:pt>
                <c:pt idx="916">
                  <c:v>4.5557231999999997E-40</c:v>
                </c:pt>
                <c:pt idx="917">
                  <c:v>4.2768675000000004E-40</c:v>
                </c:pt>
                <c:pt idx="918">
                  <c:v>4.0150805000000002E-40</c:v>
                </c:pt>
                <c:pt idx="919">
                  <c:v>3.7693175E-40</c:v>
                </c:pt>
                <c:pt idx="920">
                  <c:v>3.5385977000000002E-40</c:v>
                </c:pt>
                <c:pt idx="921">
                  <c:v>3.3220002000000002E-40</c:v>
                </c:pt>
                <c:pt idx="922">
                  <c:v>3.1186606E-40</c:v>
                </c:pt>
                <c:pt idx="923">
                  <c:v>2.9277675E-40</c:v>
                </c:pt>
                <c:pt idx="924">
                  <c:v>2.7485589E-40</c:v>
                </c:pt>
                <c:pt idx="925">
                  <c:v>2.5803197E-40</c:v>
                </c:pt>
                <c:pt idx="926">
                  <c:v>2.4223783999999999E-40</c:v>
                </c:pt>
                <c:pt idx="927">
                  <c:v>2.2741045999999999E-40</c:v>
                </c:pt>
                <c:pt idx="928">
                  <c:v>2.1349067999999998E-40</c:v>
                </c:pt>
                <c:pt idx="929">
                  <c:v>2.0042291999999998E-40</c:v>
                </c:pt>
                <c:pt idx="930">
                  <c:v>1.8815503000000001E-40</c:v>
                </c:pt>
                <c:pt idx="931">
                  <c:v>1.7663807000000001E-40</c:v>
                </c:pt>
                <c:pt idx="932">
                  <c:v>1.6582606E-40</c:v>
                </c:pt>
                <c:pt idx="933">
                  <c:v>1.5567584999999999E-40</c:v>
                </c:pt>
                <c:pt idx="934">
                  <c:v>1.4614692999999999E-40</c:v>
                </c:pt>
                <c:pt idx="935">
                  <c:v>1.3720127999999999E-40</c:v>
                </c:pt>
                <c:pt idx="936">
                  <c:v>1.288032E-40</c:v>
                </c:pt>
                <c:pt idx="937">
                  <c:v>1.2091914999999999E-40</c:v>
                </c:pt>
                <c:pt idx="938">
                  <c:v>1.135177E-40</c:v>
                </c:pt>
                <c:pt idx="939">
                  <c:v>1.0656927999999999E-40</c:v>
                </c:pt>
                <c:pt idx="940">
                  <c:v>1.0004617999999999E-40</c:v>
                </c:pt>
                <c:pt idx="941">
                  <c:v>9.3922352999999999E-41</c:v>
                </c:pt>
                <c:pt idx="942">
                  <c:v>8.8173368000000004E-41</c:v>
                </c:pt>
                <c:pt idx="943">
                  <c:v>8.2776277999999997E-41</c:v>
                </c:pt>
                <c:pt idx="944">
                  <c:v>7.7709544000000004E-41</c:v>
                </c:pt>
                <c:pt idx="945">
                  <c:v>7.2952944999999997E-41</c:v>
                </c:pt>
                <c:pt idx="946">
                  <c:v>6.8487496999999998E-41</c:v>
                </c:pt>
                <c:pt idx="947">
                  <c:v>6.4295377999999996E-41</c:v>
                </c:pt>
                <c:pt idx="948">
                  <c:v>6.0359859999999999E-41</c:v>
                </c:pt>
                <c:pt idx="949">
                  <c:v>5.6665234000000001E-41</c:v>
                </c:pt>
                <c:pt idx="950">
                  <c:v>5.3196756E-41</c:v>
                </c:pt>
                <c:pt idx="951">
                  <c:v>4.9940584000000003E-41</c:v>
                </c:pt>
                <c:pt idx="952">
                  <c:v>4.6883721999999998E-41</c:v>
                </c:pt>
                <c:pt idx="953">
                  <c:v>4.4013971E-41</c:v>
                </c:pt>
                <c:pt idx="954">
                  <c:v>4.1319876999999999E-41</c:v>
                </c:pt>
                <c:pt idx="955">
                  <c:v>3.8790688E-41</c:v>
                </c:pt>
                <c:pt idx="956">
                  <c:v>3.6416310999999997E-41</c:v>
                </c:pt>
                <c:pt idx="957">
                  <c:v>3.4187268999999998E-41</c:v>
                </c:pt>
                <c:pt idx="958">
                  <c:v>3.2094666999999999E-41</c:v>
                </c:pt>
                <c:pt idx="959">
                  <c:v>3.0130153E-41</c:v>
                </c:pt>
                <c:pt idx="960">
                  <c:v>2.8285887E-41</c:v>
                </c:pt>
                <c:pt idx="961">
                  <c:v>2.6554509000000002E-41</c:v>
                </c:pt>
                <c:pt idx="962">
                  <c:v>2.4929108E-41</c:v>
                </c:pt>
                <c:pt idx="963">
                  <c:v>2.3403198000000002E-41</c:v>
                </c:pt>
                <c:pt idx="964">
                  <c:v>2.1970689E-41</c:v>
                </c:pt>
                <c:pt idx="965">
                  <c:v>2.0625863000000001E-41</c:v>
                </c:pt>
                <c:pt idx="966">
                  <c:v>1.9363355000000001E-41</c:v>
                </c:pt>
                <c:pt idx="967">
                  <c:v>1.8178124E-41</c:v>
                </c:pt>
                <c:pt idx="968">
                  <c:v>1.7065442000000001E-41</c:v>
                </c:pt>
                <c:pt idx="969">
                  <c:v>1.6020866E-41</c:v>
                </c:pt>
                <c:pt idx="970">
                  <c:v>1.504023E-41</c:v>
                </c:pt>
                <c:pt idx="971">
                  <c:v>1.4119617E-41</c:v>
                </c:pt>
                <c:pt idx="972">
                  <c:v>1.3255356000000001E-41</c:v>
                </c:pt>
                <c:pt idx="973">
                  <c:v>1.2443996E-41</c:v>
                </c:pt>
                <c:pt idx="974">
                  <c:v>1.1682298999999999E-41</c:v>
                </c:pt>
                <c:pt idx="975">
                  <c:v>1.0967226E-41</c:v>
                </c:pt>
                <c:pt idx="976">
                  <c:v>1.0295922E-41</c:v>
                </c:pt>
                <c:pt idx="977">
                  <c:v>9.6657091E-42</c:v>
                </c:pt>
                <c:pt idx="978">
                  <c:v>9.0740712999999996E-42</c:v>
                </c:pt>
                <c:pt idx="979">
                  <c:v>8.5186476000000001E-42</c:v>
                </c:pt>
                <c:pt idx="980">
                  <c:v>7.9972214000000005E-42</c:v>
                </c:pt>
                <c:pt idx="981">
                  <c:v>7.5077117000000001E-42</c:v>
                </c:pt>
                <c:pt idx="982">
                  <c:v>7.0481648000000004E-42</c:v>
                </c:pt>
                <c:pt idx="983">
                  <c:v>6.6167467999999996E-42</c:v>
                </c:pt>
                <c:pt idx="984">
                  <c:v>6.2117358999999998E-42</c:v>
                </c:pt>
                <c:pt idx="985">
                  <c:v>5.8315156999999996E-42</c:v>
                </c:pt>
                <c:pt idx="986">
                  <c:v>5.4745686999999999E-42</c:v>
                </c:pt>
                <c:pt idx="987">
                  <c:v>5.1394705E-42</c:v>
                </c:pt>
                <c:pt idx="988">
                  <c:v>4.8248836000000001E-42</c:v>
                </c:pt>
                <c:pt idx="989">
                  <c:v>4.5295526E-42</c:v>
                </c:pt>
                <c:pt idx="990">
                  <c:v>4.2522988E-42</c:v>
                </c:pt>
                <c:pt idx="991">
                  <c:v>3.9920157000000001E-42</c:v>
                </c:pt>
                <c:pt idx="992">
                  <c:v>3.7476644999999998E-42</c:v>
                </c:pt>
                <c:pt idx="993">
                  <c:v>3.5182699999999998E-42</c:v>
                </c:pt>
                <c:pt idx="994">
                  <c:v>3.3029168000000003E-42</c:v>
                </c:pt>
                <c:pt idx="995">
                  <c:v>3.1007454000000001E-42</c:v>
                </c:pt>
                <c:pt idx="996">
                  <c:v>2.9109488E-42</c:v>
                </c:pt>
                <c:pt idx="997">
                  <c:v>2.7327696999999998E-42</c:v>
                </c:pt>
                <c:pt idx="998">
                  <c:v>2.5654969E-42</c:v>
                </c:pt>
                <c:pt idx="999">
                  <c:v>2.4084629E-42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AF-49DF-A2A3-F8C742C0B2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Lift (N)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1633888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3" r:id="rId6"/>
    <p:sldLayoutId id="2147483749" r:id="rId7"/>
    <p:sldLayoutId id="2147483746" r:id="rId8"/>
    <p:sldLayoutId id="214748374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Relationship Id="rId5" Type="http://schemas.openxmlformats.org/officeDocument/2006/relationships/slide" Target="slide26.xml"/><Relationship Id="rId4" Type="http://schemas.openxmlformats.org/officeDocument/2006/relationships/slide" Target="slide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18" Type="http://schemas.openxmlformats.org/officeDocument/2006/relationships/slide" Target="slide23.xml"/><Relationship Id="rId3" Type="http://schemas.openxmlformats.org/officeDocument/2006/relationships/slide" Target="slide4.xml"/><Relationship Id="rId21" Type="http://schemas.openxmlformats.org/officeDocument/2006/relationships/slide" Target="slide26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17" Type="http://schemas.openxmlformats.org/officeDocument/2006/relationships/slide" Target="slide22.xml"/><Relationship Id="rId2" Type="http://schemas.openxmlformats.org/officeDocument/2006/relationships/notesSlide" Target="../notesSlides/notesSlide1.xml"/><Relationship Id="rId16" Type="http://schemas.openxmlformats.org/officeDocument/2006/relationships/slide" Target="slide21.xml"/><Relationship Id="rId20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8.xml"/><Relationship Id="rId10" Type="http://schemas.openxmlformats.org/officeDocument/2006/relationships/slide" Target="slide11.xml"/><Relationship Id="rId19" Type="http://schemas.openxmlformats.org/officeDocument/2006/relationships/slide" Target="slide24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TAKEOFF-STATIC WINGLET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SST k-omega turbulence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Backflow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Boundary Conditions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Backflow Direction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 to Boundary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Backflow Pressure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Pressure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- walls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Boundary Conditions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- 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Boundary Conditions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19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Nexus:query=A|i_type|eq|table;A|i_name|eq|Header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GADDALA CHETAN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1/21/2025 07:30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316B0EEE-2178-FDF6-C813-0D0D003F0A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</a:t>
            </a:fld>
            <a:endParaRPr lang="en-US"/>
          </a:p>
        </p:txBody>
      </p:sp>
      <p:sp>
        <p:nvSpPr>
          <p:cNvPr id="21" name="Nexus:toc_link">
            <a:extLst>
              <a:ext uri="{FF2B5EF4-FFF2-40B4-BE49-F238E27FC236}">
                <a16:creationId xmlns:a16="http://schemas.microsoft.com/office/drawing/2014/main" id="{137A8142-4054-4A80-8E90-D5802D16DB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comments">
            <a:extLst>
              <a:ext uri="{FF2B5EF4-FFF2-40B4-BE49-F238E27FC236}">
                <a16:creationId xmlns:a16="http://schemas.microsoft.com/office/drawing/2014/main" id="{90405174-D87E-54AD-839A-506233810F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Nexus:html_header">
            <a:extLst>
              <a:ext uri="{FF2B5EF4-FFF2-40B4-BE49-F238E27FC236}">
                <a16:creationId xmlns:a16="http://schemas.microsoft.com/office/drawing/2014/main" id="{EEA59AF0-A3CC-8216-2422-167C976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Minimum Spec. Dissipation Rate [s^-1]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16.005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174.304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91.328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2.1617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2.99067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58.2538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5.765772e-33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0.001968301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Converged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0.0003656328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0.0002821379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1.066927e-15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0.0001266716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1000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823895691"/>
              </p:ext>
            </p:extLst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lift_force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7469.847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drag_force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590.397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F209784A-F3AA-5E39-85FE-BAB61862C3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56386827-19C9-C90E-2A74-CF659FF72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Residuals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75B744A1-1794-FBCA-3C49-2AD11C8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drag_force-rplot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lift_force-rplot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r>
              <a:rPr>
                <a:hlinkClick r:id="rId3" action="ppaction://hlinksldjump"/>
              </a:rPr>
              <a:t>System Information</a:t>
            </a:r>
            <a:endParaRPr lang="en-US" dirty="0"/>
          </a:p>
          <a:p>
            <a:r>
              <a:rPr>
                <a:hlinkClick r:id="rId4" action="ppaction://hlinksldjump"/>
              </a:rPr>
              <a:t>Geometry and Mesh</a:t>
            </a:r>
          </a:p>
          <a:p>
            <a:pPr lvl="1"/>
            <a:r>
              <a:rPr>
                <a:hlinkClick r:id="rId5" action="ppaction://hlinksldjump"/>
              </a:rPr>
              <a:t>Mesh Size</a:t>
            </a:r>
          </a:p>
          <a:p>
            <a:pPr lvl="1"/>
            <a:r>
              <a:rPr>
                <a:hlinkClick r:id="rId6" action="ppaction://hlinksldjump"/>
              </a:rPr>
              <a:t>Mesh Quality</a:t>
            </a:r>
          </a:p>
          <a:p>
            <a:pPr lvl="1"/>
            <a:r>
              <a:rPr>
                <a:hlinkClick r:id="rId7" action="ppaction://hlinksldjump"/>
              </a:rPr>
              <a:t>Orthogonal Quality</a:t>
            </a:r>
          </a:p>
          <a:p>
            <a:r>
              <a:rPr>
                <a:hlinkClick r:id="rId8" action="ppaction://hlinksldjump"/>
              </a:rPr>
              <a:t>Simulation Setup</a:t>
            </a:r>
          </a:p>
          <a:p>
            <a:pPr lvl="1"/>
            <a:r>
              <a:rPr>
                <a:hlinkClick r:id="rId9" action="ppaction://hlinksldjump"/>
              </a:rPr>
              <a:t>Physics</a:t>
            </a:r>
          </a:p>
          <a:p>
            <a:pPr lvl="2"/>
            <a:r>
              <a:rPr>
                <a:hlinkClick r:id="rId10" action="ppaction://hlinksldjump"/>
              </a:rPr>
              <a:t>Models</a:t>
            </a:r>
          </a:p>
          <a:p>
            <a:pPr lvl="2"/>
            <a:r>
              <a:rPr>
                <a:hlinkClick r:id="rId11" action="ppaction://hlinksldjump"/>
              </a:rPr>
              <a:t>Material Properties</a:t>
            </a:r>
          </a:p>
          <a:p>
            <a:pPr lvl="2"/>
            <a:r>
              <a:rPr>
                <a:hlinkClick r:id="rId12" action="ppaction://hlinksldjump"/>
              </a:rPr>
              <a:t>Cell Zone Conditions</a:t>
            </a:r>
          </a:p>
          <a:p>
            <a:pPr lvl="2"/>
            <a:r>
              <a:rPr>
                <a:hlinkClick r:id="rId13" action="ppaction://hlinksldjump"/>
              </a:rPr>
              <a:t>Boundary Conditions</a:t>
            </a:r>
          </a:p>
          <a:p>
            <a:pPr lvl="2"/>
            <a:r>
              <a:rPr>
                <a:hlinkClick r:id="rId14" action="ppaction://hlinksldjump"/>
              </a:rPr>
              <a:t>Reference Values</a:t>
            </a:r>
          </a:p>
          <a:p>
            <a:pPr lvl="1"/>
            <a:r>
              <a:rPr>
                <a:hlinkClick r:id="rId15" action="ppaction://hlinksldjump"/>
              </a:rPr>
              <a:t>Solver Settings</a:t>
            </a:r>
          </a:p>
          <a:p>
            <a:r>
              <a:rPr>
                <a:hlinkClick r:id="rId16" action="ppaction://hlinksldjump"/>
              </a:rPr>
              <a:t>Run Information</a:t>
            </a:r>
          </a:p>
          <a:p>
            <a:r>
              <a:rPr>
                <a:hlinkClick r:id="rId17" action="ppaction://hlinksldjump"/>
              </a:rPr>
              <a:t>Solution Status</a:t>
            </a:r>
          </a:p>
          <a:p>
            <a:r>
              <a:rPr>
                <a:hlinkClick r:id="rId18" action="ppaction://hlinksldjump"/>
              </a:rPr>
              <a:t>Report Definitions</a:t>
            </a:r>
          </a:p>
          <a:p>
            <a:r>
              <a:rPr>
                <a:hlinkClick r:id="rId19" action="ppaction://hlinksldjump"/>
              </a:rPr>
              <a:t>Plots</a:t>
            </a:r>
          </a:p>
          <a:p>
            <a:pPr lvl="1"/>
            <a:r>
              <a:rPr>
                <a:hlinkClick r:id="rId20" action="ppaction://hlinksldjump"/>
              </a:rPr>
              <a:t>Residuals</a:t>
            </a:r>
          </a:p>
          <a:p>
            <a:pPr lvl="1"/>
            <a:r>
              <a:rPr>
                <a:hlinkClick r:id="rId21" action="ppaction://hlinksldjump"/>
              </a:rPr>
              <a:t>Report Plots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Nexus:query=A|i_type|eq|table;A|i_name|eq|System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Fluent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3d, double precision, pressure-based, SST k-omega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24.1.0-10184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Source 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5b3f9fb3c8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Build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Nov 22 2023 10:32:41 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12th Gen Intel(R) Core(TM) i5-12450H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47C80AA-B0DA-3FE3-D386-A6F9C8548C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4</a:t>
            </a:fld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364F9CC1-7F5E-222E-29FB-7FF583EA2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5CED10BD-E6D7-8748-708E-9A4BA0359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System Information</a:t>
            </a:r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898626FD-6EFA-69B5-D843-A2B881FA58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E3572AD1-D036-60CE-33FD-17851B6D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System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SizeTabl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31099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162600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068187C-864B-3A84-B10D-F5E02F947C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08048986-8A8D-7BFD-704A-44A4DCC5DF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2F76A126-F617-D73B-A39D-EBEEED7A0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Mesh Size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C8837272-F6DD-6A01-A30C-B9788A2DEE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29A8D270-99C6-D4EF-18F8-EB279FBA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Quality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 Orthogonal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 Aspect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Poly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0.065228322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414.43732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A2B70-78DC-64F5-D8BB-919211646C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50E482C7-DF94-B301-EF4D-DD51C44EB7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761B8C9D-22BC-FC3B-15F0-AABFDE9C5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Mesh Quality</a:t>
            </a:r>
            <a:endParaRPr lang="en-US" dirty="0"/>
          </a:p>
        </p:txBody>
      </p:sp>
      <p:sp>
        <p:nvSpPr>
          <p:cNvPr id="9" name="Nexus:comments">
            <a:extLst>
              <a:ext uri="{FF2B5EF4-FFF2-40B4-BE49-F238E27FC236}">
                <a16:creationId xmlns:a16="http://schemas.microsoft.com/office/drawing/2014/main" id="{1D76154C-63D8-4B9D-2AA6-1B252507AB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3FEA23B-41A7-D7F9-8DE9-BA3E52C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Nexus:query=A|i_type|eq|image;A|i_name|eq|MeshOrthogonalHistogram;" descr="081f6d94-d800-11ef-abb9-8492c816da62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484F504-0E75-5075-5421-A5DA8F908C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8</a:t>
            </a:fld>
            <a:endParaRPr lang="en-US"/>
          </a:p>
        </p:txBody>
      </p:sp>
      <p:sp>
        <p:nvSpPr>
          <p:cNvPr id="15" name="Nexus:toc_link">
            <a:extLst>
              <a:ext uri="{FF2B5EF4-FFF2-40B4-BE49-F238E27FC236}">
                <a16:creationId xmlns:a16="http://schemas.microsoft.com/office/drawing/2014/main" id="{9C81D07F-C360-90AE-510F-20B9BDC5E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16" name="Nexus:breadcrumbs">
            <a:extLst>
              <a:ext uri="{FF2B5EF4-FFF2-40B4-BE49-F238E27FC236}">
                <a16:creationId xmlns:a16="http://schemas.microsoft.com/office/drawing/2014/main" id="{51910BFF-D4DC-C08E-B4F7-1FDF6FA36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Geometry and Mesh</a:t>
            </a:r>
            <a:r>
              <a:t> / Orthogonal Quality</a:t>
            </a:r>
            <a:endParaRPr lang="en-US"/>
          </a:p>
        </p:txBody>
      </p:sp>
      <p:sp>
        <p:nvSpPr>
          <p:cNvPr id="17" name="Nexus:comments">
            <a:extLst>
              <a:ext uri="{FF2B5EF4-FFF2-40B4-BE49-F238E27FC236}">
                <a16:creationId xmlns:a16="http://schemas.microsoft.com/office/drawing/2014/main" id="{615B8E7E-BFB4-837A-58FD-AE1598A56E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Nexus:html_header">
            <a:extLst>
              <a:ext uri="{FF2B5EF4-FFF2-40B4-BE49-F238E27FC236}">
                <a16:creationId xmlns:a16="http://schemas.microsoft.com/office/drawing/2014/main" id="{98105E92-6C4C-3CDF-AE0D-7FA9460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Orthogonal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22522</TotalTime>
  <Words>1071</Words>
  <Application>Microsoft Office PowerPoint</Application>
  <PresentationFormat>Widescreen</PresentationFormat>
  <Paragraphs>400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Courier New</vt:lpstr>
      <vt:lpstr>Kalinga</vt:lpstr>
      <vt:lpstr>Source Sans Pro</vt:lpstr>
      <vt:lpstr>Wingdings</vt:lpstr>
      <vt:lpstr>Ansys - Slide Master</vt:lpstr>
      <vt:lpstr>PowerPoint Presentation</vt:lpstr>
      <vt:lpstr>Header</vt:lpstr>
      <vt:lpstr>Table of Contents</vt:lpstr>
      <vt:lpstr>System Information</vt:lpstr>
      <vt:lpstr>PowerPoint Presentation</vt:lpstr>
      <vt:lpstr>Mesh Size</vt:lpstr>
      <vt:lpstr>Mesh Quality</vt:lpstr>
      <vt:lpstr>Orthogonal Quality</vt:lpstr>
      <vt:lpstr>PowerPoint Presentation</vt:lpstr>
      <vt:lpstr>PowerPoint Presentation</vt:lpstr>
      <vt:lpstr>Models</vt:lpstr>
      <vt:lpstr>Material Properties</vt:lpstr>
      <vt:lpstr>Cell Zone Conditions</vt:lpstr>
      <vt:lpstr>Boundary Conditions</vt:lpstr>
      <vt:lpstr>Boundary Conditions</vt:lpstr>
      <vt:lpstr>Boundary Conditions</vt:lpstr>
      <vt:lpstr>Reference Values</vt:lpstr>
      <vt:lpstr>Solver Settings</vt:lpstr>
      <vt:lpstr>Solver Settings</vt:lpstr>
      <vt:lpstr>Solver Settings</vt:lpstr>
      <vt:lpstr>Run Information</vt:lpstr>
      <vt:lpstr>Solution Status Iterations: 1000</vt:lpstr>
      <vt:lpstr>Report Definitions</vt:lpstr>
      <vt:lpstr>PowerPoint Presentation</vt:lpstr>
      <vt:lpstr>Residuals</vt:lpstr>
      <vt:lpstr>PowerPoint Presentation</vt:lpstr>
      <vt:lpstr>drag_force-rplot</vt:lpstr>
      <vt:lpstr>lift_force-rplot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GADDALA CHETAN</cp:lastModifiedBy>
  <cp:revision>165</cp:revision>
  <dcterms:created xsi:type="dcterms:W3CDTF">2013-01-27T09:14:16Z</dcterms:created>
  <dcterms:modified xsi:type="dcterms:W3CDTF">2025-01-21T14:18:13Z</dcterms:modified>
  <cp:category/>
</cp:coreProperties>
</file>