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altLang="en-IN" dirty="0" lang="en-US" err="1" smtClean="0">
                <a:solidFill>
                  <a:schemeClr val="tx1"/>
                </a:solidFill>
              </a:rPr>
              <a:t>C</a:t>
            </a:r>
            <a:r>
              <a:rPr altLang="en-IN" dirty="0" lang="en-US" err="1" smtClean="0">
                <a:solidFill>
                  <a:schemeClr val="tx1"/>
                </a:solidFill>
              </a:rPr>
              <a:t>h</a:t>
            </a:r>
            <a:r>
              <a:rPr altLang="en-IN" dirty="0" lang="en-US" err="1" smtClean="0">
                <a:solidFill>
                  <a:schemeClr val="tx1"/>
                </a:solidFill>
              </a:rPr>
              <a:t>e</a:t>
            </a:r>
            <a:r>
              <a:rPr altLang="en-IN" dirty="0" lang="en-US" err="1" smtClean="0">
                <a:solidFill>
                  <a:schemeClr val="tx1"/>
                </a:solidFill>
              </a:rPr>
              <a:t>tan</a:t>
            </a:r>
            <a:r>
              <a:rPr altLang="en-IN" dirty="0" lang="en-US" err="1" smtClean="0">
                <a:solidFill>
                  <a:schemeClr val="tx1"/>
                </a:solidFill>
              </a:rPr>
              <a:t> </a:t>
            </a:r>
            <a:r>
              <a:rPr altLang="en-IN" dirty="0" lang="en-US" err="1" smtClean="0">
                <a:solidFill>
                  <a:schemeClr val="tx1"/>
                </a:solidFill>
              </a:rPr>
              <a:t>Prakash.D</a:t>
            </a:r>
            <a:r>
              <a:rPr altLang="en-IN" dirty="0" lang="en-US" err="1" smtClean="0">
                <a:solidFill>
                  <a:schemeClr val="tx1"/>
                </a:solidFill>
              </a:rPr>
              <a:t> 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</a:t>
            </a:r>
            <a:r>
              <a:rPr altLang="en-IN" dirty="0" lang="en-US" smtClean="0">
                <a:solidFill>
                  <a:schemeClr val="tx1"/>
                </a:solidFill>
              </a:rPr>
              <a:t>0</a:t>
            </a:r>
            <a:r>
              <a:rPr altLang="en-IN" dirty="0" lang="en-US" smtClean="0">
                <a:solidFill>
                  <a:schemeClr val="tx1"/>
                </a:solidFill>
              </a:rPr>
              <a:t>6</a:t>
            </a:r>
            <a:r>
              <a:rPr altLang="en-IN" dirty="0" lang="en-US" smtClean="0">
                <a:solidFill>
                  <a:schemeClr val="tx1"/>
                </a:solidFill>
              </a:rPr>
              <a:t>4</a:t>
            </a:r>
            <a:r>
              <a:rPr altLang="en-IN" dirty="0" lang="en-US" smtClean="0">
                <a:solidFill>
                  <a:schemeClr val="tx1"/>
                </a:solidFill>
              </a:rPr>
              <a:t>1</a:t>
            </a:r>
            <a:r>
              <a:rPr altLang="en-IN" dirty="0" lang="en-US" smtClean="0">
                <a:solidFill>
                  <a:schemeClr val="tx1"/>
                </a:solidFill>
              </a:rPr>
              <a:t>1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</a:t>
            </a:r>
            <a:r>
              <a:rPr altLang="en-IN" dirty="0" lang="en-US" smtClean="0">
                <a:solidFill>
                  <a:schemeClr val="tx1"/>
                </a:solidFill>
              </a:rPr>
              <a:t>A</a:t>
            </a:r>
            <a:r>
              <a:rPr altLang="en-IN" dirty="0" lang="en-US" smtClean="0">
                <a:solidFill>
                  <a:schemeClr val="tx1"/>
                </a:solidFill>
              </a:rPr>
              <a:t>.</a:t>
            </a:r>
            <a:r>
              <a:rPr altLang="en-IN" dirty="0" lang="en-US" smtClean="0">
                <a:solidFill>
                  <a:schemeClr val="tx1"/>
                </a:solidFill>
              </a:rPr>
              <a:t>M</a:t>
            </a:r>
            <a:r>
              <a:rPr altLang="en-IN" dirty="0" lang="en-US" smtClean="0">
                <a:solidFill>
                  <a:schemeClr val="tx1"/>
                </a:solidFill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</a:rPr>
              <a:t>J</a:t>
            </a:r>
            <a:r>
              <a:rPr altLang="en-IN" dirty="0" lang="en-US" smtClean="0">
                <a:solidFill>
                  <a:schemeClr val="tx1"/>
                </a:solidFill>
              </a:rPr>
              <a:t>a</a:t>
            </a:r>
            <a:r>
              <a:rPr altLang="en-IN" dirty="0" lang="en-US" smtClean="0">
                <a:solidFill>
                  <a:schemeClr val="tx1"/>
                </a:solidFill>
              </a:rPr>
              <a:t>i</a:t>
            </a:r>
            <a:r>
              <a:rPr altLang="en-IN" dirty="0" lang="en-US" smtClean="0">
                <a:solidFill>
                  <a:schemeClr val="tx1"/>
                </a:solidFill>
              </a:rPr>
              <a:t>n</a:t>
            </a:r>
            <a:r>
              <a:rPr altLang="en-IN" dirty="0" lang="en-US" smtClean="0">
                <a:solidFill>
                  <a:schemeClr val="tx1"/>
                </a:solidFill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</a:rPr>
              <a:t>C</a:t>
            </a:r>
            <a:r>
              <a:rPr altLang="en-IN" dirty="0" lang="en-US" smtClean="0">
                <a:solidFill>
                  <a:schemeClr val="tx1"/>
                </a:solidFill>
              </a:rPr>
              <a:t>o</a:t>
            </a:r>
            <a:r>
              <a:rPr altLang="en-IN" dirty="0" lang="en-US" smtClean="0">
                <a:solidFill>
                  <a:schemeClr val="tx1"/>
                </a:solidFill>
              </a:rPr>
              <a:t>l</a:t>
            </a:r>
            <a:r>
              <a:rPr altLang="en-IN" dirty="0" lang="en-US" smtClean="0">
                <a:solidFill>
                  <a:schemeClr val="tx1"/>
                </a:solidFill>
              </a:rPr>
              <a:t>l</a:t>
            </a:r>
            <a:r>
              <a:rPr altLang="en-IN" dirty="0" lang="en-US" smtClean="0">
                <a:solidFill>
                  <a:schemeClr val="tx1"/>
                </a:solidFill>
              </a:rPr>
              <a:t>e</a:t>
            </a:r>
            <a:r>
              <a:rPr altLang="en-IN" dirty="0" lang="en-US" smtClean="0">
                <a:solidFill>
                  <a:schemeClr val="tx1"/>
                </a:solidFill>
              </a:rPr>
              <a:t>g</a:t>
            </a:r>
            <a:r>
              <a:rPr altLang="en-IN" dirty="0" lang="en-US" smtClean="0">
                <a:solidFill>
                  <a:schemeClr val="tx1"/>
                </a:solidFill>
              </a:rPr>
              <a:t>e</a:t>
            </a:r>
            <a:r>
              <a:rPr altLang="en-IN" dirty="0" lang="en-US" smtClean="0">
                <a:solidFill>
                  <a:schemeClr val="tx1"/>
                </a:solidFill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</a:rPr>
              <a:t> </a:t>
            </a:r>
            <a:r>
              <a:rPr altLang="en-IN" dirty="0" lang="en-US" smtClean="0">
                <a:solidFill>
                  <a:schemeClr val="tx1"/>
                </a:solidFill>
              </a:rPr>
              <a:t>M</a:t>
            </a:r>
            <a:r>
              <a:rPr altLang="en-IN" dirty="0" lang="en-US" smtClean="0">
                <a:solidFill>
                  <a:schemeClr val="tx1"/>
                </a:solidFill>
              </a:rPr>
              <a:t>e</a:t>
            </a:r>
            <a:r>
              <a:rPr altLang="en-IN" dirty="0" lang="en-US" smtClean="0">
                <a:solidFill>
                  <a:schemeClr val="tx1"/>
                </a:solidFill>
              </a:rPr>
              <a:t>enambakkam</a:t>
            </a:r>
            <a:r>
              <a:rPr altLang="en-IN" dirty="0" lang="en-US" smtClean="0">
                <a:solidFill>
                  <a:schemeClr val="tx1"/>
                </a:solidFill>
              </a:rPr>
              <a:t> 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2024-08-31T19:25:22Z</dcterms:created>
  <dcterms:modified xsi:type="dcterms:W3CDTF">2024-09-10T05:00:21Z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15c1d4c55ee74ff4a122c4dd1cd81338</vt:lpwstr>
  </property>
</Properties>
</file>