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9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3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3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2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4B8E90-9A03-478D-BD38-00059A0A3A7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3F0CFC1-973C-4A6C-9EF0-40176094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7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863546"/>
            <a:ext cx="9144000" cy="1130905"/>
          </a:xfrm>
        </p:spPr>
        <p:txBody>
          <a:bodyPr/>
          <a:lstStyle/>
          <a:p>
            <a:r>
              <a:rPr lang="en-US" dirty="0"/>
              <a:t>Website Using Front End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381259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Submitted by: Chetan Lunthi	            </a:t>
            </a:r>
          </a:p>
          <a:p>
            <a:pPr algn="l"/>
            <a:r>
              <a:rPr lang="en-US" dirty="0"/>
              <a:t>Student ID: 210111510</a:t>
            </a:r>
          </a:p>
          <a:p>
            <a:pPr algn="l"/>
            <a:r>
              <a:rPr lang="en-US" dirty="0"/>
              <a:t>Roll NO: 16</a:t>
            </a:r>
          </a:p>
          <a:p>
            <a:pPr algn="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15437" y="316524"/>
            <a:ext cx="2161126" cy="21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" y="1587"/>
            <a:ext cx="12188825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2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" y="1587"/>
            <a:ext cx="12188825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5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" y="1587"/>
            <a:ext cx="12188825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2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" y="1587"/>
            <a:ext cx="12188825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2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8"/>
          <a:stretch/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5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"/>
          <a:stretch/>
        </p:blipFill>
        <p:spPr>
          <a:xfrm>
            <a:off x="1" y="0"/>
            <a:ext cx="12192000" cy="68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0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3"/>
          <a:stretch/>
        </p:blipFill>
        <p:spPr>
          <a:xfrm>
            <a:off x="0" y="0"/>
            <a:ext cx="12192000" cy="687575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739787" y="3544311"/>
            <a:ext cx="509799" cy="1246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6039" y="4790484"/>
            <a:ext cx="132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Clicking on the button sound comes</a:t>
            </a:r>
          </a:p>
        </p:txBody>
      </p:sp>
    </p:spTree>
    <p:extLst>
      <p:ext uri="{BB962C8B-B14F-4D97-AF65-F5344CB8AC3E}">
        <p14:creationId xmlns:p14="http://schemas.microsoft.com/office/powerpoint/2010/main" val="328918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828" y="2476500"/>
            <a:ext cx="9905998" cy="1905000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720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</TotalTime>
  <Words>27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Website Using Front End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Chetan Lunthi</cp:lastModifiedBy>
  <cp:revision>9</cp:revision>
  <dcterms:created xsi:type="dcterms:W3CDTF">2023-01-27T16:18:21Z</dcterms:created>
  <dcterms:modified xsi:type="dcterms:W3CDTF">2024-02-22T16:44:06Z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2023-01-27T17:04:43Z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305a2e8f-176e-4746-b160-25b5093c6604</vt:lpwstr>
  </property>
  <property fmtid="{D5CDD505-2E9C-101B-9397-08002B2CF9AE}" pid="7" name="MSIP_Label_defa4170-0d19-0005-0004-bc88714345d2_ActionId">
    <vt:lpwstr>0da6826b-4ce9-4d02-8c96-76b7c063e526</vt:lpwstr>
  </property>
  <property fmtid="{D5CDD505-2E9C-101B-9397-08002B2CF9AE}" pid="8" name="MSIP_Label_defa4170-0d19-0005-0004-bc88714345d2_ContentBits">
    <vt:lpwstr>0</vt:lpwstr>
  </property>
</Properties>
</file>