
<file path=[Content_Types].xml><?xml version="1.0" encoding="utf-8"?>
<Types xmlns="http://schemas.openxmlformats.org/package/2006/content-types">
  <Default Extension="jfif" ContentType="image/jpe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63C-5DF1-4524-B986-6B99784E8A2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0712-0BA0-42B6-8F7B-682D5943E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14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63C-5DF1-4524-B986-6B99784E8A2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0712-0BA0-42B6-8F7B-682D5943E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28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63C-5DF1-4524-B986-6B99784E8A2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0712-0BA0-42B6-8F7B-682D5943EB8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783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63C-5DF1-4524-B986-6B99784E8A2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0712-0BA0-42B6-8F7B-682D5943E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586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63C-5DF1-4524-B986-6B99784E8A2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0712-0BA0-42B6-8F7B-682D5943EB8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2460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63C-5DF1-4524-B986-6B99784E8A2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0712-0BA0-42B6-8F7B-682D5943E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029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63C-5DF1-4524-B986-6B99784E8A2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0712-0BA0-42B6-8F7B-682D5943E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500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63C-5DF1-4524-B986-6B99784E8A2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0712-0BA0-42B6-8F7B-682D5943E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8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63C-5DF1-4524-B986-6B99784E8A2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0712-0BA0-42B6-8F7B-682D5943E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72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63C-5DF1-4524-B986-6B99784E8A2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0712-0BA0-42B6-8F7B-682D5943E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98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63C-5DF1-4524-B986-6B99784E8A2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0712-0BA0-42B6-8F7B-682D5943E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90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63C-5DF1-4524-B986-6B99784E8A2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0712-0BA0-42B6-8F7B-682D5943E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31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63C-5DF1-4524-B986-6B99784E8A2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0712-0BA0-42B6-8F7B-682D5943E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3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63C-5DF1-4524-B986-6B99784E8A2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0712-0BA0-42B6-8F7B-682D5943E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14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63C-5DF1-4524-B986-6B99784E8A2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0712-0BA0-42B6-8F7B-682D5943E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4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63C-5DF1-4524-B986-6B99784E8A2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0712-0BA0-42B6-8F7B-682D5943E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2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7463C-5DF1-4524-B986-6B99784E8A2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3E0712-0BA0-42B6-8F7B-682D5943E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86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f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fif"/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5134" y="2504287"/>
            <a:ext cx="6392487" cy="164630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Trip to Shegaon</a:t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(Sant Nagari)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5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8471" y="234913"/>
            <a:ext cx="7766936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Introductio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n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702" y="1211659"/>
            <a:ext cx="847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Shegaon is the holy pilgrim place for devotees &amp; visitors.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23702" y="1564506"/>
            <a:ext cx="85454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It is the Samadhi sthal of Sant Shri Gajanan Maharaj which built in 1910.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its largest trust temples in Vidarbh region in Maharashtra &amp; known as “Pandharpur of vidarbh”.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 sansthan also famous for their management like pick &amp; drop facility, parking, accommodation, mahaprasad, cleanliness &amp; behavior of employee (sevadhari).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Apart from this temple sansthan has garden with lake which developed in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     300 acre of area 5 km distanced from Temple sansthan.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47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0139" y="315884"/>
            <a:ext cx="2768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45933" y="1487978"/>
            <a:ext cx="2634212" cy="243008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780145" y="3918066"/>
            <a:ext cx="3882966" cy="234418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663111" y="1487978"/>
            <a:ext cx="2756131" cy="243008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>
            <a:off x="5970539" y="4075094"/>
            <a:ext cx="3424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                   Takes NH HWY 53  </a:t>
            </a:r>
          </a:p>
          <a:p>
            <a:r>
              <a:rPr lang="en-US" dirty="0" smtClean="0"/>
              <a:t>                  it takes 10-12 Hrs.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8471" y="4383545"/>
            <a:ext cx="2283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Nagpur train</a:t>
            </a:r>
          </a:p>
          <a:p>
            <a:r>
              <a:rPr lang="en-US" dirty="0" smtClean="0"/>
              <a:t>     Via BSL </a:t>
            </a:r>
          </a:p>
          <a:p>
            <a:r>
              <a:rPr lang="en-US" dirty="0" smtClean="0"/>
              <a:t>Takes total 8-9 Hrs.</a:t>
            </a:r>
          </a:p>
          <a:p>
            <a:endParaRPr lang="en-US" dirty="0" smtClean="0"/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268471" y="234913"/>
            <a:ext cx="7766936" cy="63330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How to reach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5526" y="4014213"/>
            <a:ext cx="144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Train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682037" y="3950115"/>
            <a:ext cx="144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Road</a:t>
            </a:r>
          </a:p>
        </p:txBody>
      </p:sp>
    </p:spTree>
    <p:extLst>
      <p:ext uri="{BB962C8B-B14F-4D97-AF65-F5344CB8AC3E}">
        <p14:creationId xmlns:p14="http://schemas.microsoft.com/office/powerpoint/2010/main" val="236539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8471" y="234913"/>
            <a:ext cx="7766936" cy="63330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transportation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7527" y="1180406"/>
            <a:ext cx="3154411" cy="30923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51938" y="3133897"/>
            <a:ext cx="4351982" cy="289282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44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8471" y="234913"/>
            <a:ext cx="7766936" cy="754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accommodation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6582" y="989215"/>
            <a:ext cx="3283528" cy="285957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6088" y="4492726"/>
            <a:ext cx="54614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5000 beds rooms available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All type of room available like simple, semi-luxury, luxury, duplex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irst </a:t>
            </a:r>
            <a:r>
              <a:rPr lang="en-IN" dirty="0"/>
              <a:t>c</a:t>
            </a:r>
            <a:r>
              <a:rPr lang="en-US" dirty="0" smtClean="0"/>
              <a:t>omes first  serve basis room provided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295997" y="3941471"/>
            <a:ext cx="24273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BHAKTA NIWAS</a:t>
            </a:r>
            <a:endParaRPr lang="en-IN" b="1" dirty="0"/>
          </a:p>
        </p:txBody>
      </p:sp>
      <p:sp>
        <p:nvSpPr>
          <p:cNvPr id="18" name="Rectangle 17"/>
          <p:cNvSpPr/>
          <p:nvPr/>
        </p:nvSpPr>
        <p:spPr>
          <a:xfrm>
            <a:off x="4815840" y="989215"/>
            <a:ext cx="3219567" cy="2859579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49" name="Picture 1" descr="bul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ul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bul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ul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bul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ul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bul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8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31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8471" y="234913"/>
            <a:ext cx="7766936" cy="754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Temple darshan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7617" y="1090815"/>
            <a:ext cx="3683003" cy="2619432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4830622" y="1090815"/>
            <a:ext cx="3593177" cy="2619432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1147619" y="3710247"/>
            <a:ext cx="3683003" cy="2619432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Alternate Process 9"/>
          <p:cNvSpPr/>
          <p:nvPr/>
        </p:nvSpPr>
        <p:spPr>
          <a:xfrm>
            <a:off x="4830621" y="3710247"/>
            <a:ext cx="3593177" cy="2619432"/>
          </a:xfrm>
          <a:prstGeom prst="flowChartAlternateProcess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41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951" y="0"/>
            <a:ext cx="3068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Maha prasad</a:t>
            </a:r>
            <a:endParaRPr lang="en-IN" sz="3200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258" y="677184"/>
            <a:ext cx="84291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Sansthan followed ideology that is “FOOD IS BRAHMA”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Sansthan offered Mahaprasad from 10 AM-9pm during this time on average 40000-45000 devotees takes advantages of this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On Peak day like Shri Pragat Din, Ram Navami</a:t>
            </a:r>
            <a:r>
              <a:rPr lang="en-US" dirty="0"/>
              <a:t> </a:t>
            </a:r>
            <a:r>
              <a:rPr lang="en-US" dirty="0" smtClean="0"/>
              <a:t>this number reached 100000-150000 which is prepared by Sevadhari in limited periods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For Mahaprasad more than 42000 quintal wheat, sugar, rice &amp; green vegetables are used in a year.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Mahaprasad menu is simple </a:t>
            </a:r>
            <a:r>
              <a:rPr lang="en-US" dirty="0" err="1" smtClean="0"/>
              <a:t>Maharashrtian</a:t>
            </a:r>
            <a:r>
              <a:rPr lang="en-US" dirty="0" smtClean="0"/>
              <a:t> </a:t>
            </a:r>
            <a:r>
              <a:rPr lang="en-US" dirty="0" err="1" smtClean="0"/>
              <a:t>Thali</a:t>
            </a:r>
            <a:r>
              <a:rPr lang="en-US" dirty="0" smtClean="0"/>
              <a:t> like </a:t>
            </a:r>
            <a:br>
              <a:rPr lang="en-US" dirty="0" smtClean="0"/>
            </a:br>
            <a:r>
              <a:rPr lang="en-US" dirty="0" smtClean="0"/>
              <a:t>Dal Roti chapatti Rice </a:t>
            </a:r>
            <a:r>
              <a:rPr lang="en-US" dirty="0" err="1" smtClean="0"/>
              <a:t>khichadi</a:t>
            </a:r>
            <a:r>
              <a:rPr lang="en-US" dirty="0" smtClean="0"/>
              <a:t> &amp; sweet 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653877" y="3373120"/>
            <a:ext cx="2979650" cy="30738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29" t="-35659" r="1429" b="-595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78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8471" y="234913"/>
            <a:ext cx="3536911" cy="754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Place to visit 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Anand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sagar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9258" y="895005"/>
            <a:ext cx="2327558" cy="175675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22118" y="1670858"/>
            <a:ext cx="41480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INDIAN WELL-KNOWN SAINTS STATUS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GARDEN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CHILDREN PLAY AREA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TOY TRAIN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DHYAN KENDRA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HANGING BRIDGE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WATER PARK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092221" y="1557941"/>
            <a:ext cx="2435629" cy="19202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994430" y="2833945"/>
            <a:ext cx="2377440" cy="1755371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2448" b="-9392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8530275" y="2916381"/>
            <a:ext cx="2377440" cy="1755371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734522" y="4671752"/>
            <a:ext cx="2377440" cy="1755371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357082" y="4589316"/>
            <a:ext cx="2377440" cy="1755371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62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17359" y="1614826"/>
            <a:ext cx="6872162" cy="288236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 smtClean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                        thank YOU 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6948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267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Trebuchet MS</vt:lpstr>
      <vt:lpstr>Wingdings</vt:lpstr>
      <vt:lpstr>Wingdings 3</vt:lpstr>
      <vt:lpstr>Facet</vt:lpstr>
      <vt:lpstr>Trip to Shegaon (Sant Nagari)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 to Shegaon (Sant Nagari)</dc:title>
  <dc:creator>hp</dc:creator>
  <cp:lastModifiedBy>Admin</cp:lastModifiedBy>
  <cp:revision>19</cp:revision>
  <dcterms:created xsi:type="dcterms:W3CDTF">2025-02-19T03:51:45Z</dcterms:created>
  <dcterms:modified xsi:type="dcterms:W3CDTF">2025-02-28T05:35:07Z</dcterms:modified>
</cp:coreProperties>
</file>