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8496-F473-44EE-8C46-B13FC915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8EFA9-D673-4DA9-A25F-AC26EE5B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084E-1DF5-4A83-A0A0-7FBBA9E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2981-E11D-40E0-BF5C-D6B0240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2622-85D3-469D-9DF0-9EDD72E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D3AD-560E-40A5-AB4B-4C08CB98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E86BC-6406-495C-9F2E-765D358B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9836-1796-4D9D-AF9C-2BF8A1A1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2DC9-BE2E-4D52-B22E-DBDC49A6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8396-4A4E-4BCC-914E-D06A398B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BAE8F-3A6A-4AC4-876F-17CF6A94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3E18-9880-46E3-8521-90C1D55E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A488-21F0-4827-87A2-8ADC49C7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1CAB-6FB5-4406-92BC-EEBE121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9419-1FE7-4C89-8365-90AD8AB2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88E3-00BB-46BD-BEA6-6401B8EA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D17A-6DE4-4F7E-B4D8-8A31C7DC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4A90-6E23-48B9-B620-9F7BC45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6CB5-4B5A-4BE5-89A4-A656B415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18CA-9CC9-4BEC-B925-8584F77A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C00D-2BDF-46BB-ACC0-C378F192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0EB9-9180-4638-BB39-25A6EBC2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9627-F163-4105-A941-219981A6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1C8E-1153-4447-BDD6-7636AB37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83B6-D403-4238-9CCF-0DA966A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7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C36A-33BA-4920-86F2-F079F22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92A1-C619-4168-8B25-F4CC13EE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FED83-4ADC-4737-B496-0C49E76BA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F08D-ADB6-468D-B571-750C1FB0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AAB0A-DB83-4A2F-ADF1-80377AD3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9F64-E324-4F3B-8D30-CCA1E900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72EB-A636-4F4A-8DCE-E5050A47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674C-F611-4967-AB08-8FD4A15D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11B7A-BF67-4C7E-8E45-09C6D7FA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84BF9-393A-407C-9B18-144BA7296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8CFD-DD8B-4197-91D6-3B8D4A18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06116-0297-475F-96DD-94F4A71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8C4E9-A5FA-45E2-BEB3-D720823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14AAE-9CC8-4493-BB0F-41AEFF87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A904-5527-42CE-A53B-8483FAD2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77AD-4D44-4357-94C9-C92F2618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41A0C-D704-45CC-ACD8-2587F7F8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B400D-587F-4041-B864-4725093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ACB6-19F3-41D3-9771-AA040564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BA7D-3510-40D0-B9C0-8A965EBC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E448-A2FC-4474-8E71-92A88BC6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467E-6675-4A7B-8C7C-226BA3FC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178B-3D89-456D-95F2-76B91FC5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F8AFA-4B58-4588-9169-07D4442D5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F95A-50D2-4646-82A0-58F73569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5361-DBF5-47EA-BDB1-C1E3F9B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3CF8-0253-4E07-B3DD-7743174E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1D75-BEC4-4EB0-ADEF-F250003F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54915-A84B-4E85-B2D3-45FDD9057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EAB9-76A4-4275-9DF2-E8212A8C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B63E-B7F0-49EA-841B-D762D1A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B590-6672-4825-B5A8-EF6B2AD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06F8-EEAC-41ED-B663-91EC4D7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D24D-56BC-41CC-B987-A171041A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8CC47-0611-4114-9036-57B53A5E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5187-5B2F-4937-B833-5875E646F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93-568D-4697-8A22-D9A5BBBA2952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F379-E351-4328-B3F4-196E4A2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3B91-C4AB-40FD-A06D-849DA75F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C2CA-50E7-4E6A-890A-18430FA8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07C4E40-6725-4AF8-895C-588DEA9A372A}"/>
              </a:ext>
            </a:extLst>
          </p:cNvPr>
          <p:cNvSpPr>
            <a:spLocks noGrp="1"/>
          </p:cNvSpPr>
          <p:nvPr/>
        </p:nvSpPr>
        <p:spPr>
          <a:xfrm>
            <a:off x="1265382" y="1437728"/>
            <a:ext cx="9799380" cy="22159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PERMISSIONED BLOCKCHAINS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861CE9B-FB9D-4BE6-B0E2-14A127541FEF}"/>
              </a:ext>
            </a:extLst>
          </p:cNvPr>
          <p:cNvSpPr txBox="1">
            <a:spLocks/>
          </p:cNvSpPr>
          <p:nvPr/>
        </p:nvSpPr>
        <p:spPr>
          <a:xfrm>
            <a:off x="7933433" y="4836809"/>
            <a:ext cx="2937365" cy="616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- PRIYABRATA PATI</a:t>
            </a:r>
          </a:p>
        </p:txBody>
      </p:sp>
    </p:spTree>
    <p:extLst>
      <p:ext uri="{BB962C8B-B14F-4D97-AF65-F5344CB8AC3E}">
        <p14:creationId xmlns:p14="http://schemas.microsoft.com/office/powerpoint/2010/main" val="170804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054C3-E2F5-4B3C-8E9B-A1AECF61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47" y="184093"/>
            <a:ext cx="9698905" cy="64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FC26F-DDC0-49E5-A8AB-D372C438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63E8E-776C-4C02-847C-A506783C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47637"/>
            <a:ext cx="78105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1FB90-A325-4C24-99EB-DBEF99BF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39" y="250648"/>
            <a:ext cx="7874722" cy="63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971AD-23C5-4BC2-9BFB-B228E857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96"/>
            <a:ext cx="12192000" cy="56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54EE8-F486-4BCA-A25D-9E3E1917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0" y="1590675"/>
            <a:ext cx="6829425" cy="183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FA42A-EAA9-4D00-95EB-19073647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742" y="4098941"/>
            <a:ext cx="6743700" cy="2057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7814D1-BB49-4670-BA5D-572DDF909815}"/>
              </a:ext>
            </a:extLst>
          </p:cNvPr>
          <p:cNvSpPr>
            <a:spLocks noGrp="1"/>
          </p:cNvSpPr>
          <p:nvPr/>
        </p:nvSpPr>
        <p:spPr>
          <a:xfrm>
            <a:off x="775816" y="366736"/>
            <a:ext cx="350192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</a:rPr>
              <a:t>WHY FABRIC ?</a:t>
            </a:r>
          </a:p>
        </p:txBody>
      </p:sp>
    </p:spTree>
    <p:extLst>
      <p:ext uri="{BB962C8B-B14F-4D97-AF65-F5344CB8AC3E}">
        <p14:creationId xmlns:p14="http://schemas.microsoft.com/office/powerpoint/2010/main" val="200578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620438-3A63-4DCD-A878-CDBC7512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8" y="163312"/>
            <a:ext cx="6819900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AC34A-080E-41C9-87CC-AE7D601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81" y="2281237"/>
            <a:ext cx="6858000" cy="229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FABDE-D68F-4E23-B368-54BA837C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8" y="4856362"/>
            <a:ext cx="6953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539373-E9CE-4A8F-902E-D587814C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5" y="1027810"/>
            <a:ext cx="9673201" cy="563603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57991FF-9375-467D-8E9C-2F8A6B0507D4}"/>
              </a:ext>
            </a:extLst>
          </p:cNvPr>
          <p:cNvSpPr>
            <a:spLocks noGrp="1"/>
          </p:cNvSpPr>
          <p:nvPr/>
        </p:nvSpPr>
        <p:spPr>
          <a:xfrm>
            <a:off x="775815" y="286837"/>
            <a:ext cx="702765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eaLnBrk="1" hangingPunct="1">
              <a:defRPr sz="7200" b="0" i="0">
                <a:solidFill>
                  <a:schemeClr val="bg1">
                    <a:lumMod val="8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</a:rPr>
              <a:t>HYPERLEDGER COMPOSER</a:t>
            </a:r>
          </a:p>
        </p:txBody>
      </p:sp>
    </p:spTree>
    <p:extLst>
      <p:ext uri="{BB962C8B-B14F-4D97-AF65-F5344CB8AC3E}">
        <p14:creationId xmlns:p14="http://schemas.microsoft.com/office/powerpoint/2010/main" val="154417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10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DIN Alternate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Vishvaranjan Pati</dc:creator>
  <cp:lastModifiedBy>Dr. Vishvaranjan Pati</cp:lastModifiedBy>
  <cp:revision>16</cp:revision>
  <dcterms:created xsi:type="dcterms:W3CDTF">2020-01-31T03:41:22Z</dcterms:created>
  <dcterms:modified xsi:type="dcterms:W3CDTF">2020-02-02T03:21:38Z</dcterms:modified>
</cp:coreProperties>
</file>