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8496-F473-44EE-8C46-B13FC915E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8EFA9-D673-4DA9-A25F-AC26EE5B3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1084E-1DF5-4A83-A0A0-7FBBA9E4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93-568D-4697-8A22-D9A5BBBA2952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42981-E11D-40E0-BF5C-D6B0240C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62622-85D3-469D-9DF0-9EDD72E2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C2CA-50E7-4E6A-890A-18430FA84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210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BD3AD-560E-40A5-AB4B-4C08CB98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E86BC-6406-495C-9F2E-765D358BF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79836-1796-4D9D-AF9C-2BF8A1A1F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93-568D-4697-8A22-D9A5BBBA2952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42DC9-BE2E-4D52-B22E-DBDC49A6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58396-4A4E-4BCC-914E-D06A398B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C2CA-50E7-4E6A-890A-18430FA84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7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BAE8F-3A6A-4AC4-876F-17CF6A942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23E18-9880-46E3-8521-90C1D55E1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7A488-21F0-4827-87A2-8ADC49C7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93-568D-4697-8A22-D9A5BBBA2952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41CAB-6FB5-4406-92BC-EEBE1210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59419-1FE7-4C89-8365-90AD8AB2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C2CA-50E7-4E6A-890A-18430FA84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92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88E3-00BB-46BD-BEA6-6401B8EA2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BD17A-6DE4-4F7E-B4D8-8A31C7DC2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24A90-6E23-48B9-B620-9F7BC458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93-568D-4697-8A22-D9A5BBBA2952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56CB5-4B5A-4BE5-89A4-A656B415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C18CA-9CC9-4BEC-B925-8584F77A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C2CA-50E7-4E6A-890A-18430FA84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56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9C00D-2BDF-46BB-ACC0-C378F192A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A0EB9-9180-4638-BB39-25A6EBC2E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D9627-F163-4105-A941-219981A6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93-568D-4697-8A22-D9A5BBBA2952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F1C8E-1153-4447-BDD6-7636AB37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83B6-D403-4238-9CCF-0DA966AE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C2CA-50E7-4E6A-890A-18430FA84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17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6C36A-33BA-4920-86F2-F079F22D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392A1-C619-4168-8B25-F4CC13EE1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FED83-4ADC-4737-B496-0C49E76BA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2F08D-ADB6-468D-B571-750C1FB09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93-568D-4697-8A22-D9A5BBBA2952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AAB0A-DB83-4A2F-ADF1-80377AD3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9F64-E324-4F3B-8D30-CCA1E9003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C2CA-50E7-4E6A-890A-18430FA84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13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72EB-A636-4F4A-8DCE-E5050A477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C674C-F611-4967-AB08-8FD4A15D1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11B7A-BF67-4C7E-8E45-09C6D7FAA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484BF9-393A-407C-9B18-144BA7296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D8CFD-DD8B-4197-91D6-3B8D4A185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406116-0297-475F-96DD-94F4A716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93-568D-4697-8A22-D9A5BBBA2952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08C4E9-A5FA-45E2-BEB3-D7208230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014AAE-9CC8-4493-BB0F-41AEFF871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C2CA-50E7-4E6A-890A-18430FA84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72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4A904-5527-42CE-A53B-8483FAD2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0577AD-4D44-4357-94C9-C92F2618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93-568D-4697-8A22-D9A5BBBA2952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41A0C-D704-45CC-ACD8-2587F7F8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B400D-587F-4041-B864-47250939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C2CA-50E7-4E6A-890A-18430FA84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15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7ACB6-19F3-41D3-9771-AA040564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93-568D-4697-8A22-D9A5BBBA2952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FCBA7D-3510-40D0-B9C0-8A965EBC1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1E448-A2FC-4474-8E71-92A88BC6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C2CA-50E7-4E6A-890A-18430FA84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35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467E-6675-4A7B-8C7C-226BA3FC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4178B-3D89-456D-95F2-76B91FC51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F8AFA-4B58-4588-9169-07D4442D5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8F95A-50D2-4646-82A0-58F73569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93-568D-4697-8A22-D9A5BBBA2952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E5361-DBF5-47EA-BDB1-C1E3F9BB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13CF8-0253-4E07-B3DD-7743174E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C2CA-50E7-4E6A-890A-18430FA84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9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1D75-BEC4-4EB0-ADEF-F250003F0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54915-A84B-4E85-B2D3-45FDD9057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0EAB9-76A4-4275-9DF2-E8212A8C2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2B63E-B7F0-49EA-841B-D762D1A5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93-568D-4697-8A22-D9A5BBBA2952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1B590-6672-4825-B5A8-EF6B2AD9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206F8-EEAC-41ED-B663-91EC4D71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C2CA-50E7-4E6A-890A-18430FA84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86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2D24D-56BC-41CC-B987-A171041A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8CC47-0611-4114-9036-57B53A5E7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B5187-5B2F-4937-B833-5875E646F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19793-568D-4697-8A22-D9A5BBBA2952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AF379-E351-4328-B3F4-196E4A23A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3B91-C4AB-40FD-A06D-849DA75FF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6C2CA-50E7-4E6A-890A-18430FA84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38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107C4E40-6725-4AF8-895C-588DEA9A372A}"/>
              </a:ext>
            </a:extLst>
          </p:cNvPr>
          <p:cNvSpPr>
            <a:spLocks noGrp="1"/>
          </p:cNvSpPr>
          <p:nvPr/>
        </p:nvSpPr>
        <p:spPr>
          <a:xfrm>
            <a:off x="1265382" y="1437728"/>
            <a:ext cx="9799380" cy="221599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eaLnBrk="1" hangingPunct="1">
              <a:defRPr sz="7200" b="0" i="0">
                <a:solidFill>
                  <a:schemeClr val="bg1">
                    <a:lumMod val="85000"/>
                  </a:schemeClr>
                </a:solidFill>
                <a:latin typeface="DIN Alternate" charset="0"/>
                <a:ea typeface="DIN Alternate" charset="0"/>
                <a:cs typeface="DIN Alternate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PERMISSIONED BLOCKCHAINS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0861CE9B-FB9D-4BE6-B0E2-14A127541FEF}"/>
              </a:ext>
            </a:extLst>
          </p:cNvPr>
          <p:cNvSpPr txBox="1">
            <a:spLocks/>
          </p:cNvSpPr>
          <p:nvPr/>
        </p:nvSpPr>
        <p:spPr>
          <a:xfrm>
            <a:off x="7933433" y="4836809"/>
            <a:ext cx="2937365" cy="6165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- PRIYABRATA PATI</a:t>
            </a:r>
          </a:p>
        </p:txBody>
      </p:sp>
    </p:spTree>
    <p:extLst>
      <p:ext uri="{BB962C8B-B14F-4D97-AF65-F5344CB8AC3E}">
        <p14:creationId xmlns:p14="http://schemas.microsoft.com/office/powerpoint/2010/main" val="170804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B054C3-E2F5-4B3C-8E9B-A1AECF61F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547" y="184093"/>
            <a:ext cx="9698905" cy="648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0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DFC26F-DDC0-49E5-A8AB-D372C438A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28" y="0"/>
            <a:ext cx="9797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4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463E8E-776C-4C02-847C-A506783CF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47637"/>
            <a:ext cx="781050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79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F1FB90-A325-4C24-99EB-DBEF99BFA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39" y="250648"/>
            <a:ext cx="7874722" cy="635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42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E971AD-23C5-4BC2-9BFB-B228E8571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696"/>
            <a:ext cx="12192000" cy="564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6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5789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1924</TotalTime>
  <Words>5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DIN Alternate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Vishvaranjan Pati</dc:creator>
  <cp:lastModifiedBy>Dr. Vishvaranjan Pati</cp:lastModifiedBy>
  <cp:revision>10</cp:revision>
  <dcterms:created xsi:type="dcterms:W3CDTF">2020-01-31T03:41:22Z</dcterms:created>
  <dcterms:modified xsi:type="dcterms:W3CDTF">2020-02-01T19:49:34Z</dcterms:modified>
</cp:coreProperties>
</file>