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7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46A4-B7F7-4EA6-B2D1-ED8943CD3043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EAE9-4011-4619-AA6F-E6B51555CBC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$/hidden:'false'/" TargetMode="External"/><Relationship Id="rId2" Type="http://schemas.openxmlformats.org/officeDocument/2006/relationships/hyperlink" Target="$/imag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$/hidden:'true'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s\unibail_turan\ppt-template\src\test\resources\images\150x400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0" y="0"/>
            <a:ext cx="1428750" cy="3810000"/>
          </a:xfrm>
          <a:prstGeom prst="rect">
            <a:avLst/>
          </a:prstGeom>
          <a:noFill/>
        </p:spPr>
      </p:pic>
      <p:pic>
        <p:nvPicPr>
          <p:cNvPr id="1027" name="Picture 3" descr="D:\workspaces\unibail_turan\ppt-template\src\test\resources\images\350x150.png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352261" cy="1008112"/>
          </a:xfrm>
          <a:prstGeom prst="rect">
            <a:avLst/>
          </a:prstGeom>
          <a:noFill/>
        </p:spPr>
      </p:pic>
      <p:pic>
        <p:nvPicPr>
          <p:cNvPr id="1028" name="Picture 4" descr="D:\workspaces\unibail_turan\ppt-template\src\test\resources\images\500x300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3768" y="2492896"/>
            <a:ext cx="4248472" cy="2549083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3563888" y="1268760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endParaRPr lang="fr-FR" dirty="0" smtClean="0"/>
          </a:p>
          <a:p>
            <a:r>
              <a:rPr lang="fr-FR" dirty="0" smtClean="0">
                <a:hlinkClick r:id="rId7"/>
              </a:rPr>
              <a:t>$/var1/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r>
              <a:rPr lang="fr-FR" dirty="0" err="1" smtClean="0"/>
              <a:t>Text</a:t>
            </a:r>
            <a:endParaRPr lang="fr-FR" dirty="0" smtClean="0"/>
          </a:p>
        </p:txBody>
      </p:sp>
      <p:sp>
        <p:nvSpPr>
          <p:cNvPr id="8" name="Ellipse 7">
            <a:hlinkClick r:id="rId7"/>
          </p:cNvPr>
          <p:cNvSpPr/>
          <p:nvPr/>
        </p:nvSpPr>
        <p:spPr>
          <a:xfrm>
            <a:off x="5364088" y="476672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Shown</a:t>
            </a:r>
            <a:endParaRPr lang="fr-FR" dirty="0"/>
          </a:p>
        </p:txBody>
      </p:sp>
      <p:sp>
        <p:nvSpPr>
          <p:cNvPr id="9" name="Ellipse 8">
            <a:hlinkClick r:id="rId4"/>
          </p:cNvPr>
          <p:cNvSpPr/>
          <p:nvPr/>
        </p:nvSpPr>
        <p:spPr>
          <a:xfrm>
            <a:off x="5796136" y="1412776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Hidden</a:t>
            </a:r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619672" y="55172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Content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$/var3/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$/var4/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amanteaux@cardiweb.com</dc:creator>
  <cp:lastModifiedBy>amanteaux@cardiweb.com</cp:lastModifiedBy>
  <cp:revision>3</cp:revision>
  <dcterms:created xsi:type="dcterms:W3CDTF">2016-12-09T15:48:29Z</dcterms:created>
  <dcterms:modified xsi:type="dcterms:W3CDTF">2016-12-09T16:08:44Z</dcterms:modified>
</cp:coreProperties>
</file>