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2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07EB-C707-484C-BC2D-0ED64D9C7FD4}" type="datetimeFigureOut">
              <a:rPr lang="fr-FR" smtClean="0"/>
              <a:pPr/>
              <a:t>21/12/2016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3934-7653-4DB6-9F99-6C508555E5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3608" y="6206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$/</a:t>
            </a:r>
            <a:r>
              <a:rPr lang="fr-FR" dirty="0" smtClean="0"/>
              <a:t>var:’</a:t>
            </a:r>
            <a:r>
              <a:rPr lang="fr-FR" dirty="0" err="1" smtClean="0"/>
              <a:t>arg</a:t>
            </a:r>
            <a:r>
              <a:rPr lang="fr-FR" dirty="0" smtClean="0"/>
              <a:t>’/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amanteaux@cardiweb.com</dc:creator>
  <cp:lastModifiedBy>amanteaux@cardiweb.com</cp:lastModifiedBy>
  <cp:revision>10</cp:revision>
  <dcterms:created xsi:type="dcterms:W3CDTF">2016-12-09T13:56:09Z</dcterms:created>
  <dcterms:modified xsi:type="dcterms:W3CDTF">2016-12-21T18:14:51Z</dcterms:modified>
</cp:coreProperties>
</file>