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$/style/" TargetMode="External"/><Relationship Id="rId3" Type="http://schemas.openxmlformats.org/officeDocument/2006/relationships/image" Target="../media/image1.png"/><Relationship Id="rId7" Type="http://schemas.openxmlformats.org/officeDocument/2006/relationships/hyperlink" Target="$/hidden:'false'/" TargetMode="External"/><Relationship Id="rId2" Type="http://schemas.openxmlformats.org/officeDocument/2006/relationships/hyperlink" Target="$/imag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$/hidden:'true'/" TargetMode="External"/><Relationship Id="rId9" Type="http://schemas.openxmlformats.org/officeDocument/2006/relationships/hyperlink" Target="$/percent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$/var1/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8" name="Ellipse 7">
            <a:hlinkClick r:id="rId7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$/var3/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$/var4/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17008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$/var1/ </a:t>
            </a:r>
            <a:r>
              <a:rPr lang="fr-FR" sz="1000" dirty="0" err="1" smtClean="0"/>
              <a:t>text</a:t>
            </a:r>
            <a:r>
              <a:rPr lang="fr-FR" sz="1000" dirty="0" smtClean="0"/>
              <a:t> normal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23528" y="220486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Unstyled</a:t>
            </a:r>
            <a:r>
              <a:rPr lang="fr-FR" sz="1000" dirty="0" smtClean="0"/>
              <a:t> </a:t>
            </a:r>
            <a:r>
              <a:rPr lang="fr-FR" sz="1000" dirty="0" err="1" smtClean="0"/>
              <a:t>text</a:t>
            </a:r>
            <a:endParaRPr lang="fr-FR" sz="1000" dirty="0" smtClean="0"/>
          </a:p>
          <a:p>
            <a:r>
              <a:rPr lang="fr-FR" sz="1000" dirty="0" smtClean="0">
                <a:hlinkClick r:id="rId8"/>
              </a:rPr>
              <a:t>To style </a:t>
            </a:r>
            <a:r>
              <a:rPr lang="fr-FR" sz="1000" dirty="0" err="1" smtClean="0">
                <a:hlinkClick r:id="rId8"/>
              </a:rPr>
              <a:t>text</a:t>
            </a:r>
            <a:endParaRPr lang="fr-FR" sz="1000" dirty="0"/>
          </a:p>
        </p:txBody>
      </p:sp>
      <p:sp>
        <p:nvSpPr>
          <p:cNvPr id="13" name="Rectangle 12">
            <a:hlinkClick r:id="rId9"/>
          </p:cNvPr>
          <p:cNvSpPr/>
          <p:nvPr/>
        </p:nvSpPr>
        <p:spPr>
          <a:xfrm>
            <a:off x="251520" y="328498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$/var4/</a:t>
            </a:r>
            <a:endParaRPr lang="fr-F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7</cp:revision>
  <dcterms:created xsi:type="dcterms:W3CDTF">2016-12-09T15:48:29Z</dcterms:created>
  <dcterms:modified xsi:type="dcterms:W3CDTF">2016-12-12T09:05:24Z</dcterms:modified>
</cp:coreProperties>
</file>