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5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6206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</a:t>
            </a:r>
            <a:r>
              <a:rPr lang="fr-FR" dirty="0" smtClean="0"/>
              <a:t> var: </a:t>
            </a:r>
            <a:r>
              <a:rPr lang="fr-FR" dirty="0" smtClean="0"/>
              <a:t>$/</a:t>
            </a:r>
            <a:r>
              <a:rPr lang="fr-FR" dirty="0" err="1" smtClean="0"/>
              <a:t>varName</a:t>
            </a:r>
            <a:r>
              <a:rPr lang="fr-FR" smtClean="0"/>
              <a:t>/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6</cp:revision>
  <dcterms:created xsi:type="dcterms:W3CDTF">2016-12-09T13:56:09Z</dcterms:created>
  <dcterms:modified xsi:type="dcterms:W3CDTF">2016-12-09T14:24:59Z</dcterms:modified>
</cp:coreProperties>
</file>