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07EB-C707-484C-BC2D-0ED64D9C7FD4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6206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$/</a:t>
            </a:r>
            <a:r>
              <a:rPr lang="fr-FR" smtClean="0"/>
              <a:t>var:arg/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11</cp:revision>
  <dcterms:created xsi:type="dcterms:W3CDTF">2016-12-09T13:56:09Z</dcterms:created>
  <dcterms:modified xsi:type="dcterms:W3CDTF">2016-12-23T08:52:40Z</dcterms:modified>
</cp:coreProperties>
</file>