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2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3608" y="6206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$/var1/ $/var2/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7</cp:revision>
  <dcterms:created xsi:type="dcterms:W3CDTF">2016-12-09T13:56:09Z</dcterms:created>
  <dcterms:modified xsi:type="dcterms:W3CDTF">2016-12-21T16:27:44Z</dcterms:modified>
</cp:coreProperties>
</file>