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856744"/>
        <c:axId val="362194048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448480"/>
        <c:axId val="364005824"/>
      </c:scatterChart>
      <c:valAx>
        <c:axId val="463856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94048"/>
        <c:crosses val="autoZero"/>
        <c:crossBetween val="midCat"/>
      </c:valAx>
      <c:valAx>
        <c:axId val="36219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856744"/>
        <c:crosses val="autoZero"/>
        <c:crossBetween val="midCat"/>
      </c:valAx>
      <c:valAx>
        <c:axId val="3640058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448480"/>
        <c:crosses val="max"/>
        <c:crossBetween val="midCat"/>
      </c:valAx>
      <c:valAx>
        <c:axId val="532448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4005824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574384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15</cp:revision>
  <dcterms:created xsi:type="dcterms:W3CDTF">2017-01-23T15:04:48Z</dcterms:created>
  <dcterms:modified xsi:type="dcterms:W3CDTF">2017-04-19T10:22:51Z</dcterms:modified>
</cp:coreProperties>
</file>