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856744"/>
        <c:axId val="362194048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xVal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448480"/>
        <c:axId val="364005824"/>
      </c:scatterChart>
      <c:valAx>
        <c:axId val="463856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94048"/>
        <c:crosses val="autoZero"/>
        <c:crossBetween val="midCat"/>
      </c:valAx>
      <c:valAx>
        <c:axId val="36219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856744"/>
        <c:crosses val="autoZero"/>
        <c:crossBetween val="midCat"/>
      </c:valAx>
      <c:valAx>
        <c:axId val="3640058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448480"/>
        <c:crosses val="max"/>
        <c:crossBetween val="midCat"/>
      </c:valAx>
      <c:valAx>
        <c:axId val="5324484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4005824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90575" y="102395"/>
            <a:ext cx="969471" cy="390524"/>
            <a:chOff x="3578225" y="1146175"/>
            <a:chExt cx="5038725" cy="2111375"/>
          </a:xfrm>
        </p:grpSpPr>
        <p:sp>
          <p:nvSpPr>
            <p:cNvPr id="6" name="Freeform 5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7" name="Freeform 6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574384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2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Chew, Tung Jin</dc:creator>
  <cp:lastModifiedBy>Chew, Tung Jin</cp:lastModifiedBy>
  <cp:revision>16</cp:revision>
  <dcterms:created xsi:type="dcterms:W3CDTF">2017-01-23T15:04:48Z</dcterms:created>
  <dcterms:modified xsi:type="dcterms:W3CDTF">2017-04-19T10:51:28Z</dcterms:modified>
</cp:coreProperties>
</file>