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26537893700784"/>
          <c:y val="0.18198368713190902"/>
          <c:w val="0.5453442421259842"/>
          <c:h val="0.818016312868090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3B-4EBD-8172-68214A6BEDB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3B-4EBD-8172-68214A6BEDB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3B-4EBD-8172-68214A6BEDB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C3B-4EBD-8172-68214A6BEDB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C3B-4EBD-8172-68214A6BEDB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C3B-4EBD-8172-68214A6BEDB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C3B-4EBD-8172-68214A6BEDB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C3B-4EBD-8172-68214A6BEDB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C3B-4EBD-8172-68214A6BEDB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C3B-4EBD-8172-68214A6BEDB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C3B-4EBD-8172-68214A6BEDB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8C3B-4EBD-8172-68214A6BEDB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8C3B-4EBD-8172-68214A6BEDB5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8C3B-4EBD-8172-68214A6BEDB5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8C3B-4EBD-8172-68214A6BEDB5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8C3B-4EBD-8172-68214A6BEDB5}"/>
              </c:ext>
            </c:extLst>
          </c:dPt>
          <c:cat>
            <c:strRef>
              <c:f>Sheet1!$A$2:$A$17</c:f>
              <c:strCache>
                <c:ptCount val="16"/>
                <c:pt idx="0">
                  <c:v>PH</c:v>
                </c:pt>
                <c:pt idx="1">
                  <c:v>CN</c:v>
                </c:pt>
                <c:pt idx="2">
                  <c:v>JP</c:v>
                </c:pt>
                <c:pt idx="3">
                  <c:v>GB</c:v>
                </c:pt>
                <c:pt idx="4">
                  <c:v>RU</c:v>
                </c:pt>
                <c:pt idx="5">
                  <c:v>TW</c:v>
                </c:pt>
                <c:pt idx="6">
                  <c:v>US</c:v>
                </c:pt>
                <c:pt idx="7">
                  <c:v>VN</c:v>
                </c:pt>
                <c:pt idx="8">
                  <c:v>BR</c:v>
                </c:pt>
                <c:pt idx="9">
                  <c:v>ES</c:v>
                </c:pt>
                <c:pt idx="10">
                  <c:v>GU</c:v>
                </c:pt>
                <c:pt idx="11">
                  <c:v>HK</c:v>
                </c:pt>
                <c:pt idx="12">
                  <c:v>KR</c:v>
                </c:pt>
                <c:pt idx="13">
                  <c:v>MO</c:v>
                </c:pt>
                <c:pt idx="14">
                  <c:v>SG</c:v>
                </c:pt>
                <c:pt idx="15">
                  <c:v>TH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40</c:v>
                </c:pt>
                <c:pt idx="1">
                  <c:v>18</c:v>
                </c:pt>
                <c:pt idx="2">
                  <c:v>10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8C3B-4EBD-8172-68214A6BED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399524278215226E-2"/>
          <c:y val="0.18198368713190902"/>
          <c:w val="0.92320095144356951"/>
          <c:h val="0.81801631286809096"/>
        </c:manualLayout>
      </c:layou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OtherAxis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2442</c:v>
                </c:pt>
                <c:pt idx="2">
                  <c:v>6677</c:v>
                </c:pt>
                <c:pt idx="3">
                  <c:v>2000</c:v>
                </c:pt>
                <c:pt idx="4">
                  <c:v>400</c:v>
                </c:pt>
                <c:pt idx="5">
                  <c:v>6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3</c:v>
                </c:pt>
                <c:pt idx="14">
                  <c:v>7</c:v>
                </c:pt>
                <c:pt idx="15">
                  <c:v>8</c:v>
                </c:pt>
                <c:pt idx="16">
                  <c:v>5</c:v>
                </c:pt>
                <c:pt idx="17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BA-4313-8CA6-95B0D68CEA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856744"/>
        <c:axId val="362194048"/>
      </c:scatterChar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7ABA-4313-8CA6-95B0D68CEAE1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7ABA-4313-8CA6-95B0D68CEAE1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7ABA-4313-8CA6-95B0D68CEAE1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7ABA-4313-8CA6-95B0D68CEAE1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7ABA-4313-8CA6-95B0D68CEAE1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7ABA-4313-8CA6-95B0D68CEAE1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7ABA-4313-8CA6-95B0D68CEAE1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7ABA-4313-8CA6-95B0D68CEAE1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7ABA-4313-8CA6-95B0D68CEAE1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7ABA-4313-8CA6-95B0D68CEAE1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6-7ABA-4313-8CA6-95B0D68CEAE1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8-7ABA-4313-8CA6-95B0D68CEAE1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A-7ABA-4313-8CA6-95B0D68CEAE1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C-7ABA-4313-8CA6-95B0D68CEAE1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E-7ABA-4313-8CA6-95B0D68CEAE1}"/>
              </c:ext>
            </c:extLst>
          </c:dPt>
          <c:dPt>
            <c:idx val="1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0-7ABA-4313-8CA6-95B0D68CEAE1}"/>
              </c:ext>
            </c:extLst>
          </c:dPt>
          <c:xVal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1</c:v>
                </c:pt>
                <c:pt idx="8">
                  <c:v>6</c:v>
                </c:pt>
                <c:pt idx="9">
                  <c:v>8</c:v>
                </c:pt>
                <c:pt idx="10">
                  <c:v>6</c:v>
                </c:pt>
                <c:pt idx="11">
                  <c:v>114</c:v>
                </c:pt>
                <c:pt idx="12">
                  <c:v>1337</c:v>
                </c:pt>
                <c:pt idx="13">
                  <c:v>3345</c:v>
                </c:pt>
                <c:pt idx="14">
                  <c:v>3195</c:v>
                </c:pt>
                <c:pt idx="15">
                  <c:v>3174</c:v>
                </c:pt>
                <c:pt idx="16">
                  <c:v>3057</c:v>
                </c:pt>
                <c:pt idx="17">
                  <c:v>2327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1-7ABA-4313-8CA6-95B0D68CEA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448480"/>
        <c:axId val="364005824"/>
      </c:scatterChart>
      <c:valAx>
        <c:axId val="4638567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194048"/>
        <c:crosses val="autoZero"/>
        <c:crossBetween val="midCat"/>
      </c:valAx>
      <c:valAx>
        <c:axId val="36219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856744"/>
        <c:crosses val="autoZero"/>
        <c:crossBetween val="midCat"/>
      </c:valAx>
      <c:valAx>
        <c:axId val="3640058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448480"/>
        <c:crosses val="max"/>
        <c:crossBetween val="midCat"/>
      </c:valAx>
      <c:valAx>
        <c:axId val="53244848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64005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0B-4F29-8944-8C88D58D71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0B-4F29-8944-8C88D58D71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0B-4F29-8944-8C88D58D7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5254456"/>
        <c:axId val="385256752"/>
      </c:barChart>
      <c:catAx>
        <c:axId val="385254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256752"/>
        <c:crosses val="autoZero"/>
        <c:auto val="1"/>
        <c:lblAlgn val="ctr"/>
        <c:lblOffset val="100"/>
        <c:noMultiLvlLbl val="0"/>
      </c:catAx>
      <c:valAx>
        <c:axId val="38525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25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5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3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3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0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6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5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D084-2C06-41D0-A826-B3CA4EDA198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661410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251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574384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824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C9FC50-8586-4B76-9686-D6EDC3BB0CC5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749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Chew, Tung Jin</dc:creator>
  <cp:lastModifiedBy>Chetan Yewale</cp:lastModifiedBy>
  <cp:revision>16</cp:revision>
  <dcterms:created xsi:type="dcterms:W3CDTF">2017-01-23T15:04:48Z</dcterms:created>
  <dcterms:modified xsi:type="dcterms:W3CDTF">2017-11-27T15:45:21Z</dcterms:modified>
</cp:coreProperties>
</file>