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3B-4EBD-8172-68214A6BED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3B-4EBD-8172-68214A6BED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3B-4EBD-8172-68214A6BED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3B-4EBD-8172-68214A6BED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C3B-4EBD-8172-68214A6BEDB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C3B-4EBD-8172-68214A6BEDB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C3B-4EBD-8172-68214A6BEDB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C3B-4EBD-8172-68214A6BEDB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C3B-4EBD-8172-68214A6BEDB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C3B-4EBD-8172-68214A6BEDB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C3B-4EBD-8172-68214A6BEDB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C3B-4EBD-8172-68214A6BEDB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C3B-4EBD-8172-68214A6BEDB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C3B-4EBD-8172-68214A6BEDB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C3B-4EBD-8172-68214A6BEDB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C3B-4EBD-8172-68214A6BEDB5}"/>
              </c:ext>
            </c:extLst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C3B-4EBD-8172-68214A6BE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BA-4313-8CA6-95B0D68CE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856744"/>
        <c:axId val="36219404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ABA-4313-8CA6-95B0D68CEAE1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ABA-4313-8CA6-95B0D68CEAE1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ABA-4313-8CA6-95B0D68CEAE1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ABA-4313-8CA6-95B0D68CEAE1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ABA-4313-8CA6-95B0D68CEAE1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ABA-4313-8CA6-95B0D68CEAE1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ABA-4313-8CA6-95B0D68CEAE1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ABA-4313-8CA6-95B0D68CEAE1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ABA-4313-8CA6-95B0D68CEAE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ABA-4313-8CA6-95B0D68CEAE1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7ABA-4313-8CA6-95B0D68CEAE1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7ABA-4313-8CA6-95B0D68CEAE1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7ABA-4313-8CA6-95B0D68CEAE1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7ABA-4313-8CA6-95B0D68CEAE1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7ABA-4313-8CA6-95B0D68CEAE1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7ABA-4313-8CA6-95B0D68CEAE1}"/>
              </c:ext>
            </c:extLst>
          </c:dPt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7ABA-4313-8CA6-95B0D68CE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48480"/>
        <c:axId val="364005824"/>
      </c:scatterChart>
      <c:valAx>
        <c:axId val="463856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94048"/>
        <c:crosses val="autoZero"/>
        <c:crossBetween val="midCat"/>
      </c:valAx>
      <c:valAx>
        <c:axId val="3621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856744"/>
        <c:crosses val="autoZero"/>
        <c:crossBetween val="midCat"/>
      </c:valAx>
      <c:valAx>
        <c:axId val="3640058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48480"/>
        <c:crosses val="max"/>
        <c:crossBetween val="midCat"/>
      </c:valAx>
      <c:valAx>
        <c:axId val="53244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4005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B-4F29-8944-8C88D58D71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B-4F29-8944-8C88D58D71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B-4F29-8944-8C88D58D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254456"/>
        <c:axId val="385256752"/>
      </c:barChart>
      <c:catAx>
        <c:axId val="38525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6752"/>
        <c:crosses val="autoZero"/>
        <c:auto val="1"/>
        <c:lblAlgn val="ctr"/>
        <c:lblOffset val="100"/>
        <c:noMultiLvlLbl val="0"/>
      </c:catAx>
      <c:valAx>
        <c:axId val="3852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5-4CFF-9D28-AAEF27624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574384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C9FC50-8586-4B76-9686-D6EDC3BB0CC5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749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ABABAF-642B-4563-89F4-EFC1A0278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1607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75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Chetan Yewale</cp:lastModifiedBy>
  <cp:revision>17</cp:revision>
  <dcterms:created xsi:type="dcterms:W3CDTF">2017-01-23T15:04:48Z</dcterms:created>
  <dcterms:modified xsi:type="dcterms:W3CDTF">2017-12-06T22:14:16Z</dcterms:modified>
</cp:coreProperties>
</file>