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642280"/>
        <c:axId val="8874776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ThirdAxis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42</c:v>
                </c:pt>
                <c:pt idx="2">
                  <c:v>25</c:v>
                </c:pt>
                <c:pt idx="3">
                  <c:v>662</c:v>
                </c:pt>
                <c:pt idx="4">
                  <c:v>66</c:v>
                </c:pt>
                <c:pt idx="5">
                  <c:v>2525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10">
                  <c:v>5</c:v>
                </c:pt>
                <c:pt idx="14">
                  <c:v>5</c:v>
                </c:pt>
                <c:pt idx="15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23208"/>
        <c:axId val="166357024"/>
      </c:lineChart>
      <c:dateAx>
        <c:axId val="1246422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47760"/>
        <c:crosses val="autoZero"/>
        <c:auto val="0"/>
        <c:lblOffset val="100"/>
        <c:baseTimeUnit val="months"/>
      </c:dateAx>
      <c:valAx>
        <c:axId val="8874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42280"/>
        <c:crosses val="autoZero"/>
        <c:crossBetween val="between"/>
      </c:valAx>
      <c:valAx>
        <c:axId val="1663570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23208"/>
        <c:crosses val="max"/>
        <c:crossBetween val="between"/>
      </c:valAx>
      <c:dateAx>
        <c:axId val="12572320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66357024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343571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Chew, Tung Jin</cp:lastModifiedBy>
  <cp:revision>11</cp:revision>
  <dcterms:created xsi:type="dcterms:W3CDTF">2017-01-23T15:04:48Z</dcterms:created>
  <dcterms:modified xsi:type="dcterms:W3CDTF">2017-02-03T18:40:01Z</dcterms:modified>
</cp:coreProperties>
</file>