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326537893700784"/>
          <c:y val="0.18198368713190902"/>
          <c:w val="0.5453442421259842"/>
          <c:h val="0.818016312868090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Sheet1!$A$2:$A$17</c:f>
              <c:strCache>
                <c:ptCount val="16"/>
                <c:pt idx="0">
                  <c:v>PH</c:v>
                </c:pt>
                <c:pt idx="1">
                  <c:v>CN</c:v>
                </c:pt>
                <c:pt idx="2">
                  <c:v>JP</c:v>
                </c:pt>
                <c:pt idx="3">
                  <c:v>GB</c:v>
                </c:pt>
                <c:pt idx="4">
                  <c:v>RU</c:v>
                </c:pt>
                <c:pt idx="5">
                  <c:v>TW</c:v>
                </c:pt>
                <c:pt idx="6">
                  <c:v>US</c:v>
                </c:pt>
                <c:pt idx="7">
                  <c:v>VN</c:v>
                </c:pt>
                <c:pt idx="8">
                  <c:v>BR</c:v>
                </c:pt>
                <c:pt idx="9">
                  <c:v>ES</c:v>
                </c:pt>
                <c:pt idx="10">
                  <c:v>GU</c:v>
                </c:pt>
                <c:pt idx="11">
                  <c:v>HK</c:v>
                </c:pt>
                <c:pt idx="12">
                  <c:v>KR</c:v>
                </c:pt>
                <c:pt idx="13">
                  <c:v>MO</c:v>
                </c:pt>
                <c:pt idx="14">
                  <c:v>SG</c:v>
                </c:pt>
                <c:pt idx="15">
                  <c:v>TH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40</c:v>
                </c:pt>
                <c:pt idx="1">
                  <c:v>18</c:v>
                </c:pt>
                <c:pt idx="2">
                  <c:v>10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69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5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3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04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55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13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3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80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6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45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38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71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6614100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251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582930"/>
            <a:ext cx="1083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should be a date line chart here, but there isn’t. So this template </a:t>
            </a:r>
            <a:r>
              <a:rPr lang="en-US" smtClean="0"/>
              <a:t>is invalid.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24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Chew, Tung Jin</dc:creator>
  <cp:lastModifiedBy>Chew, Tung Jin</cp:lastModifiedBy>
  <cp:revision>15</cp:revision>
  <dcterms:created xsi:type="dcterms:W3CDTF">2017-01-23T15:04:48Z</dcterms:created>
  <dcterms:modified xsi:type="dcterms:W3CDTF">2017-02-16T19:19:54Z</dcterms:modified>
</cp:coreProperties>
</file>